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  <p:sldMasterId id="2147483660" r:id="rId5"/>
    <p:sldMasterId id="2147483870" r:id="rId6"/>
    <p:sldMasterId id="2147483845" r:id="rId7"/>
    <p:sldMasterId id="2147483893" r:id="rId8"/>
  </p:sldMasterIdLst>
  <p:notesMasterIdLst>
    <p:notesMasterId r:id="rId24"/>
  </p:notesMasterIdLst>
  <p:sldIdLst>
    <p:sldId id="260" r:id="rId9"/>
    <p:sldId id="303" r:id="rId10"/>
    <p:sldId id="316" r:id="rId11"/>
    <p:sldId id="309" r:id="rId12"/>
    <p:sldId id="308" r:id="rId13"/>
    <p:sldId id="291" r:id="rId14"/>
    <p:sldId id="312" r:id="rId15"/>
    <p:sldId id="274" r:id="rId16"/>
    <p:sldId id="272" r:id="rId17"/>
    <p:sldId id="319" r:id="rId18"/>
    <p:sldId id="320" r:id="rId19"/>
    <p:sldId id="322" r:id="rId20"/>
    <p:sldId id="292" r:id="rId21"/>
    <p:sldId id="298" r:id="rId22"/>
    <p:sldId id="2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633"/>
    <a:srgbClr val="45575D"/>
    <a:srgbClr val="009EDF"/>
    <a:srgbClr val="449BD8"/>
    <a:srgbClr val="ED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2435C-E1FB-4146-B5CF-BC4E68CCE170}" v="2371" dt="2023-07-27T09:39:21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26" autoAdjust="0"/>
    <p:restoredTop sz="90724" autoAdjust="0"/>
  </p:normalViewPr>
  <p:slideViewPr>
    <p:cSldViewPr snapToGrid="0" snapToObjects="1">
      <p:cViewPr>
        <p:scale>
          <a:sx n="80" d="100"/>
          <a:sy n="80" d="100"/>
        </p:scale>
        <p:origin x="2256" y="6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SON, Rosalind (NHS BLACK COUNTRY ICB - D2P2L)" userId="7681e2c4-d7e4-4eb3-b32e-fac3ea20d337" providerId="ADAL" clId="{3F32435C-E1FB-4146-B5CF-BC4E68CCE170}"/>
    <pc:docChg chg="undo redo custSel addSld delSld modSld sldOrd">
      <pc:chgData name="SMITHSON, Rosalind (NHS BLACK COUNTRY ICB - D2P2L)" userId="7681e2c4-d7e4-4eb3-b32e-fac3ea20d337" providerId="ADAL" clId="{3F32435C-E1FB-4146-B5CF-BC4E68CCE170}" dt="2023-07-27T11:04:17.599" v="6264" actId="47"/>
      <pc:docMkLst>
        <pc:docMk/>
      </pc:docMkLst>
      <pc:sldChg chg="modSp mod">
        <pc:chgData name="SMITHSON, Rosalind (NHS BLACK COUNTRY ICB - D2P2L)" userId="7681e2c4-d7e4-4eb3-b32e-fac3ea20d337" providerId="ADAL" clId="{3F32435C-E1FB-4146-B5CF-BC4E68CCE170}" dt="2023-07-24T14:03:48.466" v="47" actId="20577"/>
        <pc:sldMkLst>
          <pc:docMk/>
          <pc:sldMk cId="1061426658" sldId="260"/>
        </pc:sldMkLst>
        <pc:spChg chg="mod">
          <ac:chgData name="SMITHSON, Rosalind (NHS BLACK COUNTRY ICB - D2P2L)" userId="7681e2c4-d7e4-4eb3-b32e-fac3ea20d337" providerId="ADAL" clId="{3F32435C-E1FB-4146-B5CF-BC4E68CCE170}" dt="2023-07-24T14:03:48.466" v="47" actId="20577"/>
          <ac:spMkLst>
            <pc:docMk/>
            <pc:sldMk cId="1061426658" sldId="260"/>
            <ac:spMk id="6" creationId="{B29FB1B6-8179-6A4D-A980-BF4ED8E38048}"/>
          </ac:spMkLst>
        </pc:spChg>
      </pc:sldChg>
      <pc:sldChg chg="modSp mod ord">
        <pc:chgData name="SMITHSON, Rosalind (NHS BLACK COUNTRY ICB - D2P2L)" userId="7681e2c4-d7e4-4eb3-b32e-fac3ea20d337" providerId="ADAL" clId="{3F32435C-E1FB-4146-B5CF-BC4E68CCE170}" dt="2023-07-27T11:04:12.092" v="6262"/>
        <pc:sldMkLst>
          <pc:docMk/>
          <pc:sldMk cId="2911715472" sldId="272"/>
        </pc:sldMkLst>
        <pc:spChg chg="mod">
          <ac:chgData name="SMITHSON, Rosalind (NHS BLACK COUNTRY ICB - D2P2L)" userId="7681e2c4-d7e4-4eb3-b32e-fac3ea20d337" providerId="ADAL" clId="{3F32435C-E1FB-4146-B5CF-BC4E68CCE170}" dt="2023-07-25T12:16:37.099" v="5846" actId="20577"/>
          <ac:spMkLst>
            <pc:docMk/>
            <pc:sldMk cId="2911715472" sldId="272"/>
            <ac:spMk id="7" creationId="{37EC2F8C-FA5E-3A4A-9757-A4580D4325D8}"/>
          </ac:spMkLst>
        </pc:spChg>
      </pc:sldChg>
      <pc:sldChg chg="modSp mod ord">
        <pc:chgData name="SMITHSON, Rosalind (NHS BLACK COUNTRY ICB - D2P2L)" userId="7681e2c4-d7e4-4eb3-b32e-fac3ea20d337" providerId="ADAL" clId="{3F32435C-E1FB-4146-B5CF-BC4E68CCE170}" dt="2023-07-25T11:11:03.549" v="4787" actId="1076"/>
        <pc:sldMkLst>
          <pc:docMk/>
          <pc:sldMk cId="942297823" sldId="274"/>
        </pc:sldMkLst>
        <pc:spChg chg="mod">
          <ac:chgData name="SMITHSON, Rosalind (NHS BLACK COUNTRY ICB - D2P2L)" userId="7681e2c4-d7e4-4eb3-b32e-fac3ea20d337" providerId="ADAL" clId="{3F32435C-E1FB-4146-B5CF-BC4E68CCE170}" dt="2023-07-25T11:10:52.349" v="4774" actId="20577"/>
          <ac:spMkLst>
            <pc:docMk/>
            <pc:sldMk cId="942297823" sldId="274"/>
            <ac:spMk id="2" creationId="{8E075CC6-B3BE-FDBF-75EA-9E3E73DF4822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4T16:27:47.349" v="3549" actId="33524"/>
          <ac:spMkLst>
            <pc:docMk/>
            <pc:sldMk cId="942297823" sldId="274"/>
            <ac:spMk id="4" creationId="{8A0297A5-A95D-998C-C574-7304C63AB14C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4T16:27:56.818" v="3550" actId="33524"/>
          <ac:spMkLst>
            <pc:docMk/>
            <pc:sldMk cId="942297823" sldId="274"/>
            <ac:spMk id="5" creationId="{66F1E56E-F993-9E56-9D97-39CBD002C64C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5T11:11:03.549" v="4787" actId="1076"/>
          <ac:spMkLst>
            <pc:docMk/>
            <pc:sldMk cId="942297823" sldId="274"/>
            <ac:spMk id="6" creationId="{F50CA585-E26F-FB44-8CEA-F1218EB899CB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4T16:01:34.082" v="2857" actId="14861"/>
          <ac:spMkLst>
            <pc:docMk/>
            <pc:sldMk cId="942297823" sldId="274"/>
            <ac:spMk id="9" creationId="{AEE7719A-2EB6-35A4-35EB-9FEB87102C64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4T16:01:27.217" v="2856" actId="14861"/>
          <ac:spMkLst>
            <pc:docMk/>
            <pc:sldMk cId="942297823" sldId="274"/>
            <ac:spMk id="10" creationId="{1D0BCD0E-E6C8-9445-237E-E5959635B344}"/>
          </ac:spMkLst>
        </pc:spChg>
      </pc:sldChg>
      <pc:sldChg chg="modSp add del mod">
        <pc:chgData name="SMITHSON, Rosalind (NHS BLACK COUNTRY ICB - D2P2L)" userId="7681e2c4-d7e4-4eb3-b32e-fac3ea20d337" providerId="ADAL" clId="{3F32435C-E1FB-4146-B5CF-BC4E68CCE170}" dt="2023-07-27T11:04:17.599" v="6264" actId="47"/>
        <pc:sldMkLst>
          <pc:docMk/>
          <pc:sldMk cId="2073959455" sldId="277"/>
        </pc:sldMkLst>
        <pc:spChg chg="mod">
          <ac:chgData name="SMITHSON, Rosalind (NHS BLACK COUNTRY ICB - D2P2L)" userId="7681e2c4-d7e4-4eb3-b32e-fac3ea20d337" providerId="ADAL" clId="{3F32435C-E1FB-4146-B5CF-BC4E68CCE170}" dt="2023-07-25T11:13:31.999" v="4815"/>
          <ac:spMkLst>
            <pc:docMk/>
            <pc:sldMk cId="2073959455" sldId="277"/>
            <ac:spMk id="2" creationId="{FFF1D98B-EA9D-8A4F-81FE-B3E3DF01D4D7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5T11:13:58.466" v="4826" actId="1076"/>
          <ac:spMkLst>
            <pc:docMk/>
            <pc:sldMk cId="2073959455" sldId="277"/>
            <ac:spMk id="6" creationId="{8691C45B-4E2B-9D4C-BE91-1BACD386C513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5T11:22:12.882" v="5206" actId="20577"/>
          <ac:spMkLst>
            <pc:docMk/>
            <pc:sldMk cId="2073959455" sldId="277"/>
            <ac:spMk id="9" creationId="{DE9F215E-647B-4664-9058-01A96D31B607}"/>
          </ac:spMkLst>
        </pc:spChg>
        <pc:graphicFrameChg chg="modGraphic">
          <ac:chgData name="SMITHSON, Rosalind (NHS BLACK COUNTRY ICB - D2P2L)" userId="7681e2c4-d7e4-4eb3-b32e-fac3ea20d337" providerId="ADAL" clId="{3F32435C-E1FB-4146-B5CF-BC4E68CCE170}" dt="2023-07-25T11:21:26.399" v="5102" actId="115"/>
          <ac:graphicFrameMkLst>
            <pc:docMk/>
            <pc:sldMk cId="2073959455" sldId="277"/>
            <ac:graphicFrameMk id="7" creationId="{725ADBE5-6C3E-40EB-A1DC-D80B8880B5D1}"/>
          </ac:graphicFrameMkLst>
        </pc:graphicFrameChg>
      </pc:sldChg>
      <pc:sldChg chg="del">
        <pc:chgData name="SMITHSON, Rosalind (NHS BLACK COUNTRY ICB - D2P2L)" userId="7681e2c4-d7e4-4eb3-b32e-fac3ea20d337" providerId="ADAL" clId="{3F32435C-E1FB-4146-B5CF-BC4E68CCE170}" dt="2023-07-24T15:42:48.532" v="2395" actId="47"/>
        <pc:sldMkLst>
          <pc:docMk/>
          <pc:sldMk cId="3714256832" sldId="277"/>
        </pc:sldMkLst>
      </pc:sldChg>
      <pc:sldChg chg="add ord">
        <pc:chgData name="SMITHSON, Rosalind (NHS BLACK COUNTRY ICB - D2P2L)" userId="7681e2c4-d7e4-4eb3-b32e-fac3ea20d337" providerId="ADAL" clId="{3F32435C-E1FB-4146-B5CF-BC4E68CCE170}" dt="2023-07-27T11:02:46.333" v="6257"/>
        <pc:sldMkLst>
          <pc:docMk/>
          <pc:sldMk cId="2075209322" sldId="291"/>
        </pc:sldMkLst>
      </pc:sldChg>
      <pc:sldChg chg="addSp delSp modSp mod ord delAnim modAnim">
        <pc:chgData name="SMITHSON, Rosalind (NHS BLACK COUNTRY ICB - D2P2L)" userId="7681e2c4-d7e4-4eb3-b32e-fac3ea20d337" providerId="ADAL" clId="{3F32435C-E1FB-4146-B5CF-BC4E68CCE170}" dt="2023-07-25T12:36:57.816" v="6188" actId="1076"/>
        <pc:sldMkLst>
          <pc:docMk/>
          <pc:sldMk cId="3289470937" sldId="292"/>
        </pc:sldMkLst>
        <pc:spChg chg="mod">
          <ac:chgData name="SMITHSON, Rosalind (NHS BLACK COUNTRY ICB - D2P2L)" userId="7681e2c4-d7e4-4eb3-b32e-fac3ea20d337" providerId="ADAL" clId="{3F32435C-E1FB-4146-B5CF-BC4E68CCE170}" dt="2023-07-25T07:16:21.939" v="3934" actId="14100"/>
          <ac:spMkLst>
            <pc:docMk/>
            <pc:sldMk cId="3289470937" sldId="292"/>
            <ac:spMk id="2" creationId="{A3042235-298A-BE4F-12C1-6B93066324A9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12:35:38.912" v="6131" actId="1076"/>
          <ac:spMkLst>
            <pc:docMk/>
            <pc:sldMk cId="3289470937" sldId="292"/>
            <ac:spMk id="3" creationId="{09FFA2F0-E396-EEDA-87FC-38CE67B5BA41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07:15:36.349" v="3865" actId="1076"/>
          <ac:spMkLst>
            <pc:docMk/>
            <pc:sldMk cId="3289470937" sldId="292"/>
            <ac:spMk id="5" creationId="{D204EDFB-CF5E-75E3-C946-701C6BBED90C}"/>
          </ac:spMkLst>
        </pc:spChg>
        <pc:spChg chg="add del mod">
          <ac:chgData name="SMITHSON, Rosalind (NHS BLACK COUNTRY ICB - D2P2L)" userId="7681e2c4-d7e4-4eb3-b32e-fac3ea20d337" providerId="ADAL" clId="{3F32435C-E1FB-4146-B5CF-BC4E68CCE170}" dt="2023-07-24T16:20:49.883" v="3471" actId="478"/>
          <ac:spMkLst>
            <pc:docMk/>
            <pc:sldMk cId="3289470937" sldId="292"/>
            <ac:spMk id="6" creationId="{48E657C2-6CDE-C81B-B73C-E0330946E181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5T12:36:57.816" v="6188" actId="1076"/>
          <ac:spMkLst>
            <pc:docMk/>
            <pc:sldMk cId="3289470937" sldId="292"/>
            <ac:spMk id="7" creationId="{F854C62D-7B6E-9287-BCBD-A9F2B5D2700D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07:14:39.483" v="3844" actId="1076"/>
          <ac:spMkLst>
            <pc:docMk/>
            <pc:sldMk cId="3289470937" sldId="292"/>
            <ac:spMk id="8" creationId="{40899465-2E1F-B0FB-AA0F-43F49F5A197D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07:14:46.466" v="3846" actId="1076"/>
          <ac:spMkLst>
            <pc:docMk/>
            <pc:sldMk cId="3289470937" sldId="292"/>
            <ac:spMk id="10" creationId="{1D78954F-8CE5-D65B-6416-1709DEAB9D98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12:36:26.566" v="6174" actId="1076"/>
          <ac:spMkLst>
            <pc:docMk/>
            <pc:sldMk cId="3289470937" sldId="292"/>
            <ac:spMk id="11" creationId="{BD8B4438-D10F-9302-96F0-54202450F1C1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07:17:25.898" v="3982" actId="1076"/>
          <ac:spMkLst>
            <pc:docMk/>
            <pc:sldMk cId="3289470937" sldId="292"/>
            <ac:spMk id="13" creationId="{FB83A663-361A-CCEE-03F2-C0C8F44447FA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12:35:35.812" v="6129" actId="1076"/>
          <ac:spMkLst>
            <pc:docMk/>
            <pc:sldMk cId="3289470937" sldId="292"/>
            <ac:spMk id="14" creationId="{8D469519-B01C-1FA1-3BB0-5B1887CB8B6F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12:36:31.866" v="6175" actId="1076"/>
          <ac:spMkLst>
            <pc:docMk/>
            <pc:sldMk cId="3289470937" sldId="292"/>
            <ac:spMk id="15" creationId="{2D694345-AEE3-FE44-8EA9-47713C66AAEA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07:17:31.534" v="3984" actId="1076"/>
          <ac:spMkLst>
            <pc:docMk/>
            <pc:sldMk cId="3289470937" sldId="292"/>
            <ac:spMk id="16" creationId="{FCF0503B-657D-046B-5807-71D203579728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12:36:35.733" v="6176" actId="1076"/>
          <ac:spMkLst>
            <pc:docMk/>
            <pc:sldMk cId="3289470937" sldId="292"/>
            <ac:spMk id="17" creationId="{50719657-736E-3373-369B-422A1D19C249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12:36:14.166" v="6169" actId="1076"/>
          <ac:spMkLst>
            <pc:docMk/>
            <pc:sldMk cId="3289470937" sldId="292"/>
            <ac:spMk id="18" creationId="{2F255B2B-DDB9-009B-BCDA-00342D167A4F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12:28:46.082" v="6029" actId="20577"/>
          <ac:spMkLst>
            <pc:docMk/>
            <pc:sldMk cId="3289470937" sldId="292"/>
            <ac:spMk id="20" creationId="{786EC28E-DEF9-A6F1-67B0-301A66F6E25E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12:35:37.299" v="6130" actId="1076"/>
          <ac:spMkLst>
            <pc:docMk/>
            <pc:sldMk cId="3289470937" sldId="292"/>
            <ac:spMk id="21" creationId="{DD2884E2-1D13-572D-61F1-22CF45F4CCC2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12:36:23.981" v="6173" actId="1076"/>
          <ac:spMkLst>
            <pc:docMk/>
            <pc:sldMk cId="3289470937" sldId="292"/>
            <ac:spMk id="22" creationId="{2B69FC77-FC5D-54A9-4CB3-11B0BDCFB179}"/>
          </ac:spMkLst>
        </pc:spChg>
        <pc:picChg chg="del mod ord">
          <ac:chgData name="SMITHSON, Rosalind (NHS BLACK COUNTRY ICB - D2P2L)" userId="7681e2c4-d7e4-4eb3-b32e-fac3ea20d337" providerId="ADAL" clId="{3F32435C-E1FB-4146-B5CF-BC4E68CCE170}" dt="2023-07-25T07:14:02.849" v="3832" actId="478"/>
          <ac:picMkLst>
            <pc:docMk/>
            <pc:sldMk cId="3289470937" sldId="292"/>
            <ac:picMk id="9" creationId="{9726EB05-E485-B82D-1C7E-F0DC9A57CBCA}"/>
          </ac:picMkLst>
        </pc:picChg>
        <pc:picChg chg="add mod">
          <ac:chgData name="SMITHSON, Rosalind (NHS BLACK COUNTRY ICB - D2P2L)" userId="7681e2c4-d7e4-4eb3-b32e-fac3ea20d337" providerId="ADAL" clId="{3F32435C-E1FB-4146-B5CF-BC4E68CCE170}" dt="2023-07-25T07:16:37.269" v="3936" actId="1076"/>
          <ac:picMkLst>
            <pc:docMk/>
            <pc:sldMk cId="3289470937" sldId="292"/>
            <ac:picMk id="12" creationId="{69F1CCBD-A0DF-A90D-99D0-484CCAFE341D}"/>
          </ac:picMkLst>
        </pc:picChg>
      </pc:sldChg>
      <pc:sldChg chg="del">
        <pc:chgData name="SMITHSON, Rosalind (NHS BLACK COUNTRY ICB - D2P2L)" userId="7681e2c4-d7e4-4eb3-b32e-fac3ea20d337" providerId="ADAL" clId="{3F32435C-E1FB-4146-B5CF-BC4E68CCE170}" dt="2023-07-24T15:41:57.499" v="2384" actId="47"/>
        <pc:sldMkLst>
          <pc:docMk/>
          <pc:sldMk cId="3887815068" sldId="295"/>
        </pc:sldMkLst>
      </pc:sldChg>
      <pc:sldChg chg="del">
        <pc:chgData name="SMITHSON, Rosalind (NHS BLACK COUNTRY ICB - D2P2L)" userId="7681e2c4-d7e4-4eb3-b32e-fac3ea20d337" providerId="ADAL" clId="{3F32435C-E1FB-4146-B5CF-BC4E68CCE170}" dt="2023-07-24T15:41:47.816" v="2383" actId="47"/>
        <pc:sldMkLst>
          <pc:docMk/>
          <pc:sldMk cId="1147116646" sldId="297"/>
        </pc:sldMkLst>
      </pc:sldChg>
      <pc:sldChg chg="modSp mod">
        <pc:chgData name="SMITHSON, Rosalind (NHS BLACK COUNTRY ICB - D2P2L)" userId="7681e2c4-d7e4-4eb3-b32e-fac3ea20d337" providerId="ADAL" clId="{3F32435C-E1FB-4146-B5CF-BC4E68CCE170}" dt="2023-07-25T12:30:52.016" v="6035" actId="33524"/>
        <pc:sldMkLst>
          <pc:docMk/>
          <pc:sldMk cId="2065911746" sldId="298"/>
        </pc:sldMkLst>
        <pc:spChg chg="mod">
          <ac:chgData name="SMITHSON, Rosalind (NHS BLACK COUNTRY ICB - D2P2L)" userId="7681e2c4-d7e4-4eb3-b32e-fac3ea20d337" providerId="ADAL" clId="{3F32435C-E1FB-4146-B5CF-BC4E68CCE170}" dt="2023-07-24T15:42:52.449" v="2398" actId="20577"/>
          <ac:spMkLst>
            <pc:docMk/>
            <pc:sldMk cId="2065911746" sldId="298"/>
            <ac:spMk id="2" creationId="{70EC5498-019F-E745-82A6-60CBB8A890DE}"/>
          </ac:spMkLst>
        </pc:spChg>
        <pc:graphicFrameChg chg="modGraphic">
          <ac:chgData name="SMITHSON, Rosalind (NHS BLACK COUNTRY ICB - D2P2L)" userId="7681e2c4-d7e4-4eb3-b32e-fac3ea20d337" providerId="ADAL" clId="{3F32435C-E1FB-4146-B5CF-BC4E68CCE170}" dt="2023-07-25T12:30:52.016" v="6035" actId="33524"/>
          <ac:graphicFrameMkLst>
            <pc:docMk/>
            <pc:sldMk cId="2065911746" sldId="298"/>
            <ac:graphicFrameMk id="7" creationId="{6BF339E3-0684-D990-3812-59E380F6BA6D}"/>
          </ac:graphicFrameMkLst>
        </pc:graphicFrameChg>
      </pc:sldChg>
      <pc:sldChg chg="modSp add del mod">
        <pc:chgData name="SMITHSON, Rosalind (NHS BLACK COUNTRY ICB - D2P2L)" userId="7681e2c4-d7e4-4eb3-b32e-fac3ea20d337" providerId="ADAL" clId="{3F32435C-E1FB-4146-B5CF-BC4E68CCE170}" dt="2023-07-25T09:47:32.416" v="4256" actId="20577"/>
        <pc:sldMkLst>
          <pc:docMk/>
          <pc:sldMk cId="3158036254" sldId="299"/>
        </pc:sldMkLst>
        <pc:spChg chg="mod">
          <ac:chgData name="SMITHSON, Rosalind (NHS BLACK COUNTRY ICB - D2P2L)" userId="7681e2c4-d7e4-4eb3-b32e-fac3ea20d337" providerId="ADAL" clId="{3F32435C-E1FB-4146-B5CF-BC4E68CCE170}" dt="2023-07-24T15:42:55.766" v="2401" actId="20577"/>
          <ac:spMkLst>
            <pc:docMk/>
            <pc:sldMk cId="3158036254" sldId="299"/>
            <ac:spMk id="2" creationId="{70EC5498-019F-E745-82A6-60CBB8A890DE}"/>
          </ac:spMkLst>
        </pc:spChg>
        <pc:graphicFrameChg chg="modGraphic">
          <ac:chgData name="SMITHSON, Rosalind (NHS BLACK COUNTRY ICB - D2P2L)" userId="7681e2c4-d7e4-4eb3-b32e-fac3ea20d337" providerId="ADAL" clId="{3F32435C-E1FB-4146-B5CF-BC4E68CCE170}" dt="2023-07-25T09:47:32.416" v="4256" actId="20577"/>
          <ac:graphicFrameMkLst>
            <pc:docMk/>
            <pc:sldMk cId="3158036254" sldId="299"/>
            <ac:graphicFrameMk id="9" creationId="{1C56B80A-600A-C386-F15F-D621C2EA3183}"/>
          </ac:graphicFrameMkLst>
        </pc:graphicFrameChg>
      </pc:sldChg>
      <pc:sldChg chg="new del">
        <pc:chgData name="SMITHSON, Rosalind (NHS BLACK COUNTRY ICB - D2P2L)" userId="7681e2c4-d7e4-4eb3-b32e-fac3ea20d337" providerId="ADAL" clId="{3F32435C-E1FB-4146-B5CF-BC4E68CCE170}" dt="2023-07-24T14:03:53.782" v="49" actId="47"/>
        <pc:sldMkLst>
          <pc:docMk/>
          <pc:sldMk cId="659138500" sldId="300"/>
        </pc:sldMkLst>
      </pc:sldChg>
      <pc:sldChg chg="addSp delSp modSp new del mod ord">
        <pc:chgData name="SMITHSON, Rosalind (NHS BLACK COUNTRY ICB - D2P2L)" userId="7681e2c4-d7e4-4eb3-b32e-fac3ea20d337" providerId="ADAL" clId="{3F32435C-E1FB-4146-B5CF-BC4E68CCE170}" dt="2023-07-24T15:00:18.449" v="1334" actId="47"/>
        <pc:sldMkLst>
          <pc:docMk/>
          <pc:sldMk cId="2992909332" sldId="300"/>
        </pc:sldMkLst>
        <pc:spChg chg="mod">
          <ac:chgData name="SMITHSON, Rosalind (NHS BLACK COUNTRY ICB - D2P2L)" userId="7681e2c4-d7e4-4eb3-b32e-fac3ea20d337" providerId="ADAL" clId="{3F32435C-E1FB-4146-B5CF-BC4E68CCE170}" dt="2023-07-24T14:30:41.343" v="1226" actId="122"/>
          <ac:spMkLst>
            <pc:docMk/>
            <pc:sldMk cId="2992909332" sldId="300"/>
            <ac:spMk id="2" creationId="{1170CF05-77EF-17FD-9CD6-8E3AFFF3AAFE}"/>
          </ac:spMkLst>
        </pc:spChg>
        <pc:spChg chg="del mod">
          <ac:chgData name="SMITHSON, Rosalind (NHS BLACK COUNTRY ICB - D2P2L)" userId="7681e2c4-d7e4-4eb3-b32e-fac3ea20d337" providerId="ADAL" clId="{3F32435C-E1FB-4146-B5CF-BC4E68CCE170}" dt="2023-07-24T14:05:39.666" v="101" actId="931"/>
          <ac:spMkLst>
            <pc:docMk/>
            <pc:sldMk cId="2992909332" sldId="300"/>
            <ac:spMk id="3" creationId="{7C523A5D-287D-9310-EB93-F16B2CA0DEBC}"/>
          </ac:spMkLst>
        </pc:spChg>
        <pc:spChg chg="add del mod">
          <ac:chgData name="SMITHSON, Rosalind (NHS BLACK COUNTRY ICB - D2P2L)" userId="7681e2c4-d7e4-4eb3-b32e-fac3ea20d337" providerId="ADAL" clId="{3F32435C-E1FB-4146-B5CF-BC4E68CCE170}" dt="2023-07-24T14:33:29.399" v="1228"/>
          <ac:spMkLst>
            <pc:docMk/>
            <pc:sldMk cId="2992909332" sldId="300"/>
            <ac:spMk id="8" creationId="{B63FE910-E18F-BBC7-6D22-11C23E6E6F40}"/>
          </ac:spMkLst>
        </pc:spChg>
        <pc:spChg chg="add del mod">
          <ac:chgData name="SMITHSON, Rosalind (NHS BLACK COUNTRY ICB - D2P2L)" userId="7681e2c4-d7e4-4eb3-b32e-fac3ea20d337" providerId="ADAL" clId="{3F32435C-E1FB-4146-B5CF-BC4E68CCE170}" dt="2023-07-24T14:34:12.225" v="1231"/>
          <ac:spMkLst>
            <pc:docMk/>
            <pc:sldMk cId="2992909332" sldId="300"/>
            <ac:spMk id="11" creationId="{4891A1F1-D2E8-EDF9-F414-56BA1ABED79A}"/>
          </ac:spMkLst>
        </pc:spChg>
        <pc:spChg chg="add del mod">
          <ac:chgData name="SMITHSON, Rosalind (NHS BLACK COUNTRY ICB - D2P2L)" userId="7681e2c4-d7e4-4eb3-b32e-fac3ea20d337" providerId="ADAL" clId="{3F32435C-E1FB-4146-B5CF-BC4E68CCE170}" dt="2023-07-24T14:35:07.370" v="1234"/>
          <ac:spMkLst>
            <pc:docMk/>
            <pc:sldMk cId="2992909332" sldId="300"/>
            <ac:spMk id="14" creationId="{B122EBDB-8094-4DA3-5050-42F09E4AC8BA}"/>
          </ac:spMkLst>
        </pc:spChg>
        <pc:spChg chg="add del mod">
          <ac:chgData name="SMITHSON, Rosalind (NHS BLACK COUNTRY ICB - D2P2L)" userId="7681e2c4-d7e4-4eb3-b32e-fac3ea20d337" providerId="ADAL" clId="{3F32435C-E1FB-4146-B5CF-BC4E68CCE170}" dt="2023-07-24T14:36:42.316" v="1241" actId="478"/>
          <ac:spMkLst>
            <pc:docMk/>
            <pc:sldMk cId="2992909332" sldId="300"/>
            <ac:spMk id="18" creationId="{A52E1EE9-4F9C-F831-D83C-3993639CB1E5}"/>
          </ac:spMkLst>
        </pc:spChg>
        <pc:spChg chg="add del mod">
          <ac:chgData name="SMITHSON, Rosalind (NHS BLACK COUNTRY ICB - D2P2L)" userId="7681e2c4-d7e4-4eb3-b32e-fac3ea20d337" providerId="ADAL" clId="{3F32435C-E1FB-4146-B5CF-BC4E68CCE170}" dt="2023-07-24T14:40:10.732" v="1286" actId="478"/>
          <ac:spMkLst>
            <pc:docMk/>
            <pc:sldMk cId="2992909332" sldId="300"/>
            <ac:spMk id="20" creationId="{9F13A2FE-3EF8-5813-8DF3-9FCAB5CFDC7A}"/>
          </ac:spMkLst>
        </pc:spChg>
        <pc:picChg chg="add del mod">
          <ac:chgData name="SMITHSON, Rosalind (NHS BLACK COUNTRY ICB - D2P2L)" userId="7681e2c4-d7e4-4eb3-b32e-fac3ea20d337" providerId="ADAL" clId="{3F32435C-E1FB-4146-B5CF-BC4E68CCE170}" dt="2023-07-24T14:05:50.266" v="105" actId="478"/>
          <ac:picMkLst>
            <pc:docMk/>
            <pc:sldMk cId="2992909332" sldId="300"/>
            <ac:picMk id="6" creationId="{E261703D-400B-649A-83D4-09914502CABD}"/>
          </ac:picMkLst>
        </pc:picChg>
        <pc:picChg chg="add del mod">
          <ac:chgData name="SMITHSON, Rosalind (NHS BLACK COUNTRY ICB - D2P2L)" userId="7681e2c4-d7e4-4eb3-b32e-fac3ea20d337" providerId="ADAL" clId="{3F32435C-E1FB-4146-B5CF-BC4E68CCE170}" dt="2023-07-24T14:33:34.932" v="1230" actId="478"/>
          <ac:picMkLst>
            <pc:docMk/>
            <pc:sldMk cId="2992909332" sldId="300"/>
            <ac:picMk id="9" creationId="{68B94EAA-329D-7BE7-65AD-A83F80CD83D8}"/>
          </ac:picMkLst>
        </pc:picChg>
        <pc:picChg chg="add del mod">
          <ac:chgData name="SMITHSON, Rosalind (NHS BLACK COUNTRY ICB - D2P2L)" userId="7681e2c4-d7e4-4eb3-b32e-fac3ea20d337" providerId="ADAL" clId="{3F32435C-E1FB-4146-B5CF-BC4E68CCE170}" dt="2023-07-24T14:34:16.849" v="1233" actId="478"/>
          <ac:picMkLst>
            <pc:docMk/>
            <pc:sldMk cId="2992909332" sldId="300"/>
            <ac:picMk id="12" creationId="{5EA7EDFA-227D-2142-E10E-1C45D418CEB7}"/>
          </ac:picMkLst>
        </pc:picChg>
        <pc:picChg chg="add del mod">
          <ac:chgData name="SMITHSON, Rosalind (NHS BLACK COUNTRY ICB - D2P2L)" userId="7681e2c4-d7e4-4eb3-b32e-fac3ea20d337" providerId="ADAL" clId="{3F32435C-E1FB-4146-B5CF-BC4E68CCE170}" dt="2023-07-24T14:36:37.749" v="1240" actId="478"/>
          <ac:picMkLst>
            <pc:docMk/>
            <pc:sldMk cId="2992909332" sldId="300"/>
            <ac:picMk id="15" creationId="{CACB7DA8-6FB8-2742-1306-E984A68A3AC1}"/>
          </ac:picMkLst>
        </pc:picChg>
        <pc:picChg chg="add del mod">
          <ac:chgData name="SMITHSON, Rosalind (NHS BLACK COUNTRY ICB - D2P2L)" userId="7681e2c4-d7e4-4eb3-b32e-fac3ea20d337" providerId="ADAL" clId="{3F32435C-E1FB-4146-B5CF-BC4E68CCE170}" dt="2023-07-24T14:40:07.599" v="1285" actId="478"/>
          <ac:picMkLst>
            <pc:docMk/>
            <pc:sldMk cId="2992909332" sldId="300"/>
            <ac:picMk id="16" creationId="{C3B20173-3644-9FEB-BF0B-C6962EC1E198}"/>
          </ac:picMkLst>
        </pc:picChg>
        <pc:picChg chg="add del mod">
          <ac:chgData name="SMITHSON, Rosalind (NHS BLACK COUNTRY ICB - D2P2L)" userId="7681e2c4-d7e4-4eb3-b32e-fac3ea20d337" providerId="ADAL" clId="{3F32435C-E1FB-4146-B5CF-BC4E68CCE170}" dt="2023-07-24T14:37:51.366" v="1247" actId="478"/>
          <ac:picMkLst>
            <pc:docMk/>
            <pc:sldMk cId="2992909332" sldId="300"/>
            <ac:picMk id="19" creationId="{E31FA30B-5B72-C282-D8A1-E25BC7307CDF}"/>
          </ac:picMkLst>
        </pc:picChg>
        <pc:picChg chg="add del mod">
          <ac:chgData name="SMITHSON, Rosalind (NHS BLACK COUNTRY ICB - D2P2L)" userId="7681e2c4-d7e4-4eb3-b32e-fac3ea20d337" providerId="ADAL" clId="{3F32435C-E1FB-4146-B5CF-BC4E68CCE170}" dt="2023-07-24T14:40:26.666" v="1288" actId="478"/>
          <ac:picMkLst>
            <pc:docMk/>
            <pc:sldMk cId="2992909332" sldId="300"/>
            <ac:picMk id="21" creationId="{85552F90-6D27-7349-7BB1-C397FB7E513E}"/>
          </ac:picMkLst>
        </pc:picChg>
        <pc:picChg chg="del">
          <ac:chgData name="SMITHSON, Rosalind (NHS BLACK COUNTRY ICB - D2P2L)" userId="7681e2c4-d7e4-4eb3-b32e-fac3ea20d337" providerId="ADAL" clId="{3F32435C-E1FB-4146-B5CF-BC4E68CCE170}" dt="2023-07-24T14:40:36.956" v="1289"/>
          <ac:picMkLst>
            <pc:docMk/>
            <pc:sldMk cId="2992909332" sldId="300"/>
            <ac:picMk id="22" creationId="{36CEAC2D-3858-DC4B-65C1-43F796E93C85}"/>
          </ac:picMkLst>
        </pc:picChg>
      </pc:sldChg>
      <pc:sldChg chg="addSp delSp modSp new del mod">
        <pc:chgData name="SMITHSON, Rosalind (NHS BLACK COUNTRY ICB - D2P2L)" userId="7681e2c4-d7e4-4eb3-b32e-fac3ea20d337" providerId="ADAL" clId="{3F32435C-E1FB-4146-B5CF-BC4E68CCE170}" dt="2023-07-24T15:05:35.122" v="1348" actId="47"/>
        <pc:sldMkLst>
          <pc:docMk/>
          <pc:sldMk cId="1070101828" sldId="301"/>
        </pc:sldMkLst>
        <pc:spChg chg="mod">
          <ac:chgData name="SMITHSON, Rosalind (NHS BLACK COUNTRY ICB - D2P2L)" userId="7681e2c4-d7e4-4eb3-b32e-fac3ea20d337" providerId="ADAL" clId="{3F32435C-E1FB-4146-B5CF-BC4E68CCE170}" dt="2023-07-24T14:30:01.095" v="1221" actId="207"/>
          <ac:spMkLst>
            <pc:docMk/>
            <pc:sldMk cId="1070101828" sldId="301"/>
            <ac:spMk id="2" creationId="{7710D025-94C2-C773-9428-6C20DBECDFCD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4T14:30:11.333" v="1223" actId="207"/>
          <ac:spMkLst>
            <pc:docMk/>
            <pc:sldMk cId="1070101828" sldId="301"/>
            <ac:spMk id="3" creationId="{34EE2550-F1BC-78ED-8C77-26A6144E5DC0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4T14:24:41.110" v="716" actId="1076"/>
          <ac:spMkLst>
            <pc:docMk/>
            <pc:sldMk cId="1070101828" sldId="301"/>
            <ac:spMk id="8" creationId="{391A1E4B-FD13-395B-DFC8-BF641700A4EA}"/>
          </ac:spMkLst>
        </pc:spChg>
        <pc:spChg chg="add del">
          <ac:chgData name="SMITHSON, Rosalind (NHS BLACK COUNTRY ICB - D2P2L)" userId="7681e2c4-d7e4-4eb3-b32e-fac3ea20d337" providerId="ADAL" clId="{3F32435C-E1FB-4146-B5CF-BC4E68CCE170}" dt="2023-07-24T14:26:57.960" v="987" actId="22"/>
          <ac:spMkLst>
            <pc:docMk/>
            <pc:sldMk cId="1070101828" sldId="301"/>
            <ac:spMk id="10" creationId="{3B80910D-99B6-A9E6-4026-D5BB49F29707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4T14:29:50.031" v="1219" actId="207"/>
          <ac:spMkLst>
            <pc:docMk/>
            <pc:sldMk cId="1070101828" sldId="301"/>
            <ac:spMk id="11" creationId="{972C3DB1-C4E2-0124-12D8-5D62B80CC496}"/>
          </ac:spMkLst>
        </pc:spChg>
        <pc:picChg chg="add mod">
          <ac:chgData name="SMITHSON, Rosalind (NHS BLACK COUNTRY ICB - D2P2L)" userId="7681e2c4-d7e4-4eb3-b32e-fac3ea20d337" providerId="ADAL" clId="{3F32435C-E1FB-4146-B5CF-BC4E68CCE170}" dt="2023-07-24T14:39:17.589" v="1284" actId="1076"/>
          <ac:picMkLst>
            <pc:docMk/>
            <pc:sldMk cId="1070101828" sldId="301"/>
            <ac:picMk id="5" creationId="{3B63FE2D-5057-2E1D-DFD5-ACB231DAF3B6}"/>
          </ac:picMkLst>
        </pc:picChg>
        <pc:picChg chg="add mod">
          <ac:chgData name="SMITHSON, Rosalind (NHS BLACK COUNTRY ICB - D2P2L)" userId="7681e2c4-d7e4-4eb3-b32e-fac3ea20d337" providerId="ADAL" clId="{3F32435C-E1FB-4146-B5CF-BC4E68CCE170}" dt="2023-07-24T14:39:15.284" v="1283" actId="688"/>
          <ac:picMkLst>
            <pc:docMk/>
            <pc:sldMk cId="1070101828" sldId="301"/>
            <ac:picMk id="6" creationId="{51768466-B983-667B-2DF7-E42E765C6E6D}"/>
          </ac:picMkLst>
        </pc:picChg>
      </pc:sldChg>
      <pc:sldChg chg="addSp delSp modSp add del mod">
        <pc:chgData name="SMITHSON, Rosalind (NHS BLACK COUNTRY ICB - D2P2L)" userId="7681e2c4-d7e4-4eb3-b32e-fac3ea20d337" providerId="ADAL" clId="{3F32435C-E1FB-4146-B5CF-BC4E68CCE170}" dt="2023-07-24T15:01:04.482" v="1338" actId="47"/>
        <pc:sldMkLst>
          <pc:docMk/>
          <pc:sldMk cId="1479550244" sldId="302"/>
        </pc:sldMkLst>
        <pc:spChg chg="mod">
          <ac:chgData name="SMITHSON, Rosalind (NHS BLACK COUNTRY ICB - D2P2L)" userId="7681e2c4-d7e4-4eb3-b32e-fac3ea20d337" providerId="ADAL" clId="{3F32435C-E1FB-4146-B5CF-BC4E68CCE170}" dt="2023-07-24T14:47:52.796" v="1314" actId="1076"/>
          <ac:spMkLst>
            <pc:docMk/>
            <pc:sldMk cId="1479550244" sldId="302"/>
            <ac:spMk id="2" creationId="{7710D025-94C2-C773-9428-6C20DBECDFCD}"/>
          </ac:spMkLst>
        </pc:spChg>
        <pc:spChg chg="del">
          <ac:chgData name="SMITHSON, Rosalind (NHS BLACK COUNTRY ICB - D2P2L)" userId="7681e2c4-d7e4-4eb3-b32e-fac3ea20d337" providerId="ADAL" clId="{3F32435C-E1FB-4146-B5CF-BC4E68CCE170}" dt="2023-07-24T14:44:29.633" v="1301" actId="478"/>
          <ac:spMkLst>
            <pc:docMk/>
            <pc:sldMk cId="1479550244" sldId="302"/>
            <ac:spMk id="3" creationId="{34EE2550-F1BC-78ED-8C77-26A6144E5DC0}"/>
          </ac:spMkLst>
        </pc:spChg>
        <pc:spChg chg="add del">
          <ac:chgData name="SMITHSON, Rosalind (NHS BLACK COUNTRY ICB - D2P2L)" userId="7681e2c4-d7e4-4eb3-b32e-fac3ea20d337" providerId="ADAL" clId="{3F32435C-E1FB-4146-B5CF-BC4E68CCE170}" dt="2023-07-24T14:46:23.382" v="1309" actId="478"/>
          <ac:spMkLst>
            <pc:docMk/>
            <pc:sldMk cId="1479550244" sldId="302"/>
            <ac:spMk id="8" creationId="{391A1E4B-FD13-395B-DFC8-BF641700A4EA}"/>
          </ac:spMkLst>
        </pc:spChg>
        <pc:spChg chg="add del mod">
          <ac:chgData name="SMITHSON, Rosalind (NHS BLACK COUNTRY ICB - D2P2L)" userId="7681e2c4-d7e4-4eb3-b32e-fac3ea20d337" providerId="ADAL" clId="{3F32435C-E1FB-4146-B5CF-BC4E68CCE170}" dt="2023-07-24T14:44:34.566" v="1302" actId="478"/>
          <ac:spMkLst>
            <pc:docMk/>
            <pc:sldMk cId="1479550244" sldId="302"/>
            <ac:spMk id="9" creationId="{53192CE4-C499-C5AE-C9BF-C24874A901BE}"/>
          </ac:spMkLst>
        </pc:spChg>
        <pc:spChg chg="add del">
          <ac:chgData name="SMITHSON, Rosalind (NHS BLACK COUNTRY ICB - D2P2L)" userId="7681e2c4-d7e4-4eb3-b32e-fac3ea20d337" providerId="ADAL" clId="{3F32435C-E1FB-4146-B5CF-BC4E68CCE170}" dt="2023-07-24T14:46:24.599" v="1310" actId="478"/>
          <ac:spMkLst>
            <pc:docMk/>
            <pc:sldMk cId="1479550244" sldId="302"/>
            <ac:spMk id="11" creationId="{972C3DB1-C4E2-0124-12D8-5D62B80CC496}"/>
          </ac:spMkLst>
        </pc:spChg>
        <pc:picChg chg="add del mod">
          <ac:chgData name="SMITHSON, Rosalind (NHS BLACK COUNTRY ICB - D2P2L)" userId="7681e2c4-d7e4-4eb3-b32e-fac3ea20d337" providerId="ADAL" clId="{3F32435C-E1FB-4146-B5CF-BC4E68CCE170}" dt="2023-07-24T14:46:20.646" v="1307" actId="478"/>
          <ac:picMkLst>
            <pc:docMk/>
            <pc:sldMk cId="1479550244" sldId="302"/>
            <ac:picMk id="5" creationId="{3B63FE2D-5057-2E1D-DFD5-ACB231DAF3B6}"/>
          </ac:picMkLst>
        </pc:picChg>
        <pc:picChg chg="add del mod">
          <ac:chgData name="SMITHSON, Rosalind (NHS BLACK COUNTRY ICB - D2P2L)" userId="7681e2c4-d7e4-4eb3-b32e-fac3ea20d337" providerId="ADAL" clId="{3F32435C-E1FB-4146-B5CF-BC4E68CCE170}" dt="2023-07-24T14:46:21.583" v="1308" actId="478"/>
          <ac:picMkLst>
            <pc:docMk/>
            <pc:sldMk cId="1479550244" sldId="302"/>
            <ac:picMk id="6" creationId="{51768466-B983-667B-2DF7-E42E765C6E6D}"/>
          </ac:picMkLst>
        </pc:picChg>
      </pc:sldChg>
      <pc:sldChg chg="new del">
        <pc:chgData name="SMITHSON, Rosalind (NHS BLACK COUNTRY ICB - D2P2L)" userId="7681e2c4-d7e4-4eb3-b32e-fac3ea20d337" providerId="ADAL" clId="{3F32435C-E1FB-4146-B5CF-BC4E68CCE170}" dt="2023-07-24T14:44:23.834" v="1296" actId="680"/>
        <pc:sldMkLst>
          <pc:docMk/>
          <pc:sldMk cId="1402384979" sldId="303"/>
        </pc:sldMkLst>
      </pc:sldChg>
      <pc:sldChg chg="addSp delSp modSp add mod ord delAnim modAnim modNotesTx">
        <pc:chgData name="SMITHSON, Rosalind (NHS BLACK COUNTRY ICB - D2P2L)" userId="7681e2c4-d7e4-4eb3-b32e-fac3ea20d337" providerId="ADAL" clId="{3F32435C-E1FB-4146-B5CF-BC4E68CCE170}" dt="2023-07-25T11:23:54.732" v="5370" actId="20577"/>
        <pc:sldMkLst>
          <pc:docMk/>
          <pc:sldMk cId="2567503632" sldId="303"/>
        </pc:sldMkLst>
        <pc:spChg chg="mod">
          <ac:chgData name="SMITHSON, Rosalind (NHS BLACK COUNTRY ICB - D2P2L)" userId="7681e2c4-d7e4-4eb3-b32e-fac3ea20d337" providerId="ADAL" clId="{3F32435C-E1FB-4146-B5CF-BC4E68CCE170}" dt="2023-07-24T16:07:21.883" v="2861" actId="403"/>
          <ac:spMkLst>
            <pc:docMk/>
            <pc:sldMk cId="2567503632" sldId="303"/>
            <ac:spMk id="2" creationId="{4C8AC5CD-CA82-47C5-516E-D2A6727C6846}"/>
          </ac:spMkLst>
        </pc:spChg>
        <pc:spChg chg="del">
          <ac:chgData name="SMITHSON, Rosalind (NHS BLACK COUNTRY ICB - D2P2L)" userId="7681e2c4-d7e4-4eb3-b32e-fac3ea20d337" providerId="ADAL" clId="{3F32435C-E1FB-4146-B5CF-BC4E68CCE170}" dt="2023-07-24T14:58:52.391" v="1321" actId="478"/>
          <ac:spMkLst>
            <pc:docMk/>
            <pc:sldMk cId="2567503632" sldId="303"/>
            <ac:spMk id="3" creationId="{6F0674B5-FF43-2D34-8156-62416A3828AA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5T11:23:54.732" v="5370" actId="20577"/>
          <ac:spMkLst>
            <pc:docMk/>
            <pc:sldMk cId="2567503632" sldId="303"/>
            <ac:spMk id="5" creationId="{C496F98C-5AC1-6FBA-2A25-EF7C58DCCB08}"/>
          </ac:spMkLst>
        </pc:spChg>
        <pc:spChg chg="add del mod">
          <ac:chgData name="SMITHSON, Rosalind (NHS BLACK COUNTRY ICB - D2P2L)" userId="7681e2c4-d7e4-4eb3-b32e-fac3ea20d337" providerId="ADAL" clId="{3F32435C-E1FB-4146-B5CF-BC4E68CCE170}" dt="2023-07-24T14:58:54.483" v="1322" actId="478"/>
          <ac:spMkLst>
            <pc:docMk/>
            <pc:sldMk cId="2567503632" sldId="303"/>
            <ac:spMk id="7" creationId="{1400A344-C2A5-2BC0-7DB8-CA08C015F07A}"/>
          </ac:spMkLst>
        </pc:spChg>
        <pc:spChg chg="add del mod">
          <ac:chgData name="SMITHSON, Rosalind (NHS BLACK COUNTRY ICB - D2P2L)" userId="7681e2c4-d7e4-4eb3-b32e-fac3ea20d337" providerId="ADAL" clId="{3F32435C-E1FB-4146-B5CF-BC4E68CCE170}" dt="2023-07-24T15:25:13.299" v="1991" actId="478"/>
          <ac:spMkLst>
            <pc:docMk/>
            <pc:sldMk cId="2567503632" sldId="303"/>
            <ac:spMk id="8" creationId="{4B79CECE-B558-2B97-F333-53535551CE5D}"/>
          </ac:spMkLst>
        </pc:spChg>
        <pc:spChg chg="add del mod">
          <ac:chgData name="SMITHSON, Rosalind (NHS BLACK COUNTRY ICB - D2P2L)" userId="7681e2c4-d7e4-4eb3-b32e-fac3ea20d337" providerId="ADAL" clId="{3F32435C-E1FB-4146-B5CF-BC4E68CCE170}" dt="2023-07-24T15:25:22.266" v="1993" actId="478"/>
          <ac:spMkLst>
            <pc:docMk/>
            <pc:sldMk cId="2567503632" sldId="303"/>
            <ac:spMk id="9" creationId="{1C87DB9F-F7A4-4422-C240-3B4728600B98}"/>
          </ac:spMkLst>
        </pc:spChg>
        <pc:spChg chg="add mod ord">
          <ac:chgData name="SMITHSON, Rosalind (NHS BLACK COUNTRY ICB - D2P2L)" userId="7681e2c4-d7e4-4eb3-b32e-fac3ea20d337" providerId="ADAL" clId="{3F32435C-E1FB-4146-B5CF-BC4E68CCE170}" dt="2023-07-24T15:25:03.066" v="1989" actId="207"/>
          <ac:spMkLst>
            <pc:docMk/>
            <pc:sldMk cId="2567503632" sldId="303"/>
            <ac:spMk id="13" creationId="{B003149D-86E7-3A12-719E-D0A180ABD030}"/>
          </ac:spMkLst>
        </pc:spChg>
        <pc:graphicFrameChg chg="add del mod modGraphic">
          <ac:chgData name="SMITHSON, Rosalind (NHS BLACK COUNTRY ICB - D2P2L)" userId="7681e2c4-d7e4-4eb3-b32e-fac3ea20d337" providerId="ADAL" clId="{3F32435C-E1FB-4146-B5CF-BC4E68CCE170}" dt="2023-07-24T15:20:31.183" v="1869" actId="1032"/>
          <ac:graphicFrameMkLst>
            <pc:docMk/>
            <pc:sldMk cId="2567503632" sldId="303"/>
            <ac:graphicFrameMk id="11" creationId="{122E0034-93DF-0395-C8F9-DA4547AF0AD5}"/>
          </ac:graphicFrameMkLst>
        </pc:graphicFrameChg>
        <pc:graphicFrameChg chg="add del mod modGraphic">
          <ac:chgData name="SMITHSON, Rosalind (NHS BLACK COUNTRY ICB - D2P2L)" userId="7681e2c4-d7e4-4eb3-b32e-fac3ea20d337" providerId="ADAL" clId="{3F32435C-E1FB-4146-B5CF-BC4E68CCE170}" dt="2023-07-24T15:22:21.199" v="1881" actId="478"/>
          <ac:graphicFrameMkLst>
            <pc:docMk/>
            <pc:sldMk cId="2567503632" sldId="303"/>
            <ac:graphicFrameMk id="12" creationId="{278E8161-75FE-C43A-4459-BBE5DE048D2A}"/>
          </ac:graphicFrameMkLst>
        </pc:graphicFrameChg>
        <pc:picChg chg="add del mod">
          <ac:chgData name="SMITHSON, Rosalind (NHS BLACK COUNTRY ICB - D2P2L)" userId="7681e2c4-d7e4-4eb3-b32e-fac3ea20d337" providerId="ADAL" clId="{3F32435C-E1FB-4146-B5CF-BC4E68CCE170}" dt="2023-07-24T15:17:33.716" v="1859" actId="478"/>
          <ac:picMkLst>
            <pc:docMk/>
            <pc:sldMk cId="2567503632" sldId="303"/>
            <ac:picMk id="10" creationId="{21D0B47F-6E7F-284C-ECF1-F5D7451B0AB8}"/>
          </ac:picMkLst>
        </pc:picChg>
      </pc:sldChg>
      <pc:sldChg chg="add del ord">
        <pc:chgData name="SMITHSON, Rosalind (NHS BLACK COUNTRY ICB - D2P2L)" userId="7681e2c4-d7e4-4eb3-b32e-fac3ea20d337" providerId="ADAL" clId="{3F32435C-E1FB-4146-B5CF-BC4E68CCE170}" dt="2023-07-24T15:11:31.299" v="1770" actId="47"/>
        <pc:sldMkLst>
          <pc:docMk/>
          <pc:sldMk cId="1889573120" sldId="304"/>
        </pc:sldMkLst>
      </pc:sldChg>
      <pc:sldChg chg="add del">
        <pc:chgData name="SMITHSON, Rosalind (NHS BLACK COUNTRY ICB - D2P2L)" userId="7681e2c4-d7e4-4eb3-b32e-fac3ea20d337" providerId="ADAL" clId="{3F32435C-E1FB-4146-B5CF-BC4E68CCE170}" dt="2023-07-27T11:04:16.052" v="6263" actId="47"/>
        <pc:sldMkLst>
          <pc:docMk/>
          <pc:sldMk cId="1293327078" sldId="307"/>
        </pc:sldMkLst>
      </pc:sldChg>
      <pc:sldChg chg="addSp delSp modSp add mod ord delAnim modAnim modNotesTx">
        <pc:chgData name="SMITHSON, Rosalind (NHS BLACK COUNTRY ICB - D2P2L)" userId="7681e2c4-d7e4-4eb3-b32e-fac3ea20d337" providerId="ADAL" clId="{3F32435C-E1FB-4146-B5CF-BC4E68CCE170}" dt="2023-07-27T11:02:40.466" v="6255"/>
        <pc:sldMkLst>
          <pc:docMk/>
          <pc:sldMk cId="2077359972" sldId="308"/>
        </pc:sldMkLst>
        <pc:spChg chg="del mod">
          <ac:chgData name="SMITHSON, Rosalind (NHS BLACK COUNTRY ICB - D2P2L)" userId="7681e2c4-d7e4-4eb3-b32e-fac3ea20d337" providerId="ADAL" clId="{3F32435C-E1FB-4146-B5CF-BC4E68CCE170}" dt="2023-07-24T15:37:07.782" v="2349" actId="478"/>
          <ac:spMkLst>
            <pc:docMk/>
            <pc:sldMk cId="2077359972" sldId="308"/>
            <ac:spMk id="5" creationId="{3A93705C-843C-D401-3A75-FF4F6C03B0F0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5T09:43:12.927" v="4133" actId="1076"/>
          <ac:spMkLst>
            <pc:docMk/>
            <pc:sldMk cId="2077359972" sldId="308"/>
            <ac:spMk id="6" creationId="{7B371836-4AEC-481A-23AA-543FB06A2ED9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4T15:55:36.428" v="2648"/>
          <ac:spMkLst>
            <pc:docMk/>
            <pc:sldMk cId="2077359972" sldId="308"/>
            <ac:spMk id="9" creationId="{8615394C-7621-6429-C5CA-00D81D65E288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09:41:21.133" v="4081" actId="313"/>
          <ac:spMkLst>
            <pc:docMk/>
            <pc:sldMk cId="2077359972" sldId="308"/>
            <ac:spMk id="10" creationId="{F3CCA30B-B9E8-38D7-E424-8987835A30EB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5T07:04:32.116" v="3556" actId="207"/>
          <ac:spMkLst>
            <pc:docMk/>
            <pc:sldMk cId="2077359972" sldId="308"/>
            <ac:spMk id="12" creationId="{F227B96C-54F3-69D5-62A7-F5AEF95DB19F}"/>
          </ac:spMkLst>
        </pc:spChg>
        <pc:spChg chg="del">
          <ac:chgData name="SMITHSON, Rosalind (NHS BLACK COUNTRY ICB - D2P2L)" userId="7681e2c4-d7e4-4eb3-b32e-fac3ea20d337" providerId="ADAL" clId="{3F32435C-E1FB-4146-B5CF-BC4E68CCE170}" dt="2023-07-24T15:07:26.512" v="1420" actId="478"/>
          <ac:spMkLst>
            <pc:docMk/>
            <pc:sldMk cId="2077359972" sldId="308"/>
            <ac:spMk id="13" creationId="{D3DEF7F0-0248-A418-2E81-5B4F3B2954BB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5T07:04:32.116" v="3556" actId="207"/>
          <ac:spMkLst>
            <pc:docMk/>
            <pc:sldMk cId="2077359972" sldId="308"/>
            <ac:spMk id="15" creationId="{88F5BCD1-478D-0F87-19EE-23E3911A69E7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07:04:37.349" v="3557"/>
          <ac:spMkLst>
            <pc:docMk/>
            <pc:sldMk cId="2077359972" sldId="308"/>
            <ac:spMk id="17" creationId="{5652CBFB-753D-4590-F0BA-AD5F36C1BB38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07:04:46.616" v="3578" actId="20577"/>
          <ac:spMkLst>
            <pc:docMk/>
            <pc:sldMk cId="2077359972" sldId="308"/>
            <ac:spMk id="18" creationId="{C664DD1A-64B4-762D-9A45-A69DC17C1416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5T07:04:54.916" v="3581"/>
          <ac:spMkLst>
            <pc:docMk/>
            <pc:sldMk cId="2077359972" sldId="308"/>
            <ac:spMk id="20" creationId="{64325F2C-25CD-F248-35D7-FCE74BA21D5E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5T07:05:07.016" v="3615" actId="20577"/>
          <ac:spMkLst>
            <pc:docMk/>
            <pc:sldMk cId="2077359972" sldId="308"/>
            <ac:spMk id="21" creationId="{B27DA4AE-DE97-F92B-AD87-D413A5FA872A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09:42:17.416" v="4094" actId="207"/>
          <ac:spMkLst>
            <pc:docMk/>
            <pc:sldMk cId="2077359972" sldId="308"/>
            <ac:spMk id="23" creationId="{C746D2DE-F549-028D-EF11-BE2C48425381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09:42:17.416" v="4094" actId="207"/>
          <ac:spMkLst>
            <pc:docMk/>
            <pc:sldMk cId="2077359972" sldId="308"/>
            <ac:spMk id="24" creationId="{46FAF55C-C018-73DA-AEB1-3B89BB261DE0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09:42:27" v="4095"/>
          <ac:spMkLst>
            <pc:docMk/>
            <pc:sldMk cId="2077359972" sldId="308"/>
            <ac:spMk id="26" creationId="{A7C85DD4-18C7-0703-47E3-3604190CD0A9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5T09:42:38.469" v="4128" actId="20577"/>
          <ac:spMkLst>
            <pc:docMk/>
            <pc:sldMk cId="2077359972" sldId="308"/>
            <ac:spMk id="27" creationId="{9C577F35-EAD8-A7F1-281B-6FFE40B31955}"/>
          </ac:spMkLst>
        </pc:spChg>
        <pc:grpChg chg="add mod">
          <ac:chgData name="SMITHSON, Rosalind (NHS BLACK COUNTRY ICB - D2P2L)" userId="7681e2c4-d7e4-4eb3-b32e-fac3ea20d337" providerId="ADAL" clId="{3F32435C-E1FB-4146-B5CF-BC4E68CCE170}" dt="2023-07-24T15:57:22.482" v="2729" actId="1076"/>
          <ac:grpSpMkLst>
            <pc:docMk/>
            <pc:sldMk cId="2077359972" sldId="308"/>
            <ac:grpSpMk id="8" creationId="{13B0F7D0-9A25-0CE0-7A42-06DD99FCA7CF}"/>
          </ac:grpSpMkLst>
        </pc:grpChg>
        <pc:grpChg chg="add del mod">
          <ac:chgData name="SMITHSON, Rosalind (NHS BLACK COUNTRY ICB - D2P2L)" userId="7681e2c4-d7e4-4eb3-b32e-fac3ea20d337" providerId="ADAL" clId="{3F32435C-E1FB-4146-B5CF-BC4E68CCE170}" dt="2023-07-25T07:04:48.366" v="3579" actId="478"/>
          <ac:grpSpMkLst>
            <pc:docMk/>
            <pc:sldMk cId="2077359972" sldId="308"/>
            <ac:grpSpMk id="11" creationId="{D699F6BF-1DC2-7E0E-C2A4-165CA2FCC115}"/>
          </ac:grpSpMkLst>
        </pc:grpChg>
        <pc:grpChg chg="add mod">
          <ac:chgData name="SMITHSON, Rosalind (NHS BLACK COUNTRY ICB - D2P2L)" userId="7681e2c4-d7e4-4eb3-b32e-fac3ea20d337" providerId="ADAL" clId="{3F32435C-E1FB-4146-B5CF-BC4E68CCE170}" dt="2023-07-25T07:04:51.999" v="3580" actId="1076"/>
          <ac:grpSpMkLst>
            <pc:docMk/>
            <pc:sldMk cId="2077359972" sldId="308"/>
            <ac:grpSpMk id="16" creationId="{59C0FDAA-1C6D-2090-FD59-EFC234DFF2C7}"/>
          </ac:grpSpMkLst>
        </pc:grpChg>
        <pc:grpChg chg="add mod">
          <ac:chgData name="SMITHSON, Rosalind (NHS BLACK COUNTRY ICB - D2P2L)" userId="7681e2c4-d7e4-4eb3-b32e-fac3ea20d337" providerId="ADAL" clId="{3F32435C-E1FB-4146-B5CF-BC4E68CCE170}" dt="2023-07-25T07:05:00.065" v="3582" actId="1076"/>
          <ac:grpSpMkLst>
            <pc:docMk/>
            <pc:sldMk cId="2077359972" sldId="308"/>
            <ac:grpSpMk id="19" creationId="{0E620255-6064-161E-1A37-7E671B9DC597}"/>
          </ac:grpSpMkLst>
        </pc:grpChg>
        <pc:grpChg chg="add del mod">
          <ac:chgData name="SMITHSON, Rosalind (NHS BLACK COUNTRY ICB - D2P2L)" userId="7681e2c4-d7e4-4eb3-b32e-fac3ea20d337" providerId="ADAL" clId="{3F32435C-E1FB-4146-B5CF-BC4E68CCE170}" dt="2023-07-25T09:42:39.766" v="4129" actId="478"/>
          <ac:grpSpMkLst>
            <pc:docMk/>
            <pc:sldMk cId="2077359972" sldId="308"/>
            <ac:grpSpMk id="22" creationId="{3EE0BC29-F8A5-73EA-6841-DFDA266D1FCE}"/>
          </ac:grpSpMkLst>
        </pc:grpChg>
        <pc:grpChg chg="add mod">
          <ac:chgData name="SMITHSON, Rosalind (NHS BLACK COUNTRY ICB - D2P2L)" userId="7681e2c4-d7e4-4eb3-b32e-fac3ea20d337" providerId="ADAL" clId="{3F32435C-E1FB-4146-B5CF-BC4E68CCE170}" dt="2023-07-25T09:43:01.016" v="4131" actId="1076"/>
          <ac:grpSpMkLst>
            <pc:docMk/>
            <pc:sldMk cId="2077359972" sldId="308"/>
            <ac:grpSpMk id="25" creationId="{EAD49773-50E7-C212-95D1-274C905150B2}"/>
          </ac:grpSpMkLst>
        </pc:grpChg>
        <pc:graphicFrameChg chg="add del mod modGraphic">
          <ac:chgData name="SMITHSON, Rosalind (NHS BLACK COUNTRY ICB - D2P2L)" userId="7681e2c4-d7e4-4eb3-b32e-fac3ea20d337" providerId="ADAL" clId="{3F32435C-E1FB-4146-B5CF-BC4E68CCE170}" dt="2023-07-24T15:29:12.433" v="2039" actId="1032"/>
          <ac:graphicFrameMkLst>
            <pc:docMk/>
            <pc:sldMk cId="2077359972" sldId="308"/>
            <ac:graphicFrameMk id="2" creationId="{81CA0125-EAD6-ADCB-1007-09A45882EE3D}"/>
          </ac:graphicFrameMkLst>
        </pc:graphicFrameChg>
        <pc:graphicFrameChg chg="add del modGraphic">
          <ac:chgData name="SMITHSON, Rosalind (NHS BLACK COUNTRY ICB - D2P2L)" userId="7681e2c4-d7e4-4eb3-b32e-fac3ea20d337" providerId="ADAL" clId="{3F32435C-E1FB-4146-B5CF-BC4E68CCE170}" dt="2023-07-24T15:30:26.242" v="2041" actId="478"/>
          <ac:graphicFrameMkLst>
            <pc:docMk/>
            <pc:sldMk cId="2077359972" sldId="308"/>
            <ac:graphicFrameMk id="3" creationId="{02282059-09F7-E03F-1075-2C335F7426AC}"/>
          </ac:graphicFrameMkLst>
        </pc:graphicFrameChg>
        <pc:graphicFrameChg chg="add mod modGraphic">
          <ac:chgData name="SMITHSON, Rosalind (NHS BLACK COUNTRY ICB - D2P2L)" userId="7681e2c4-d7e4-4eb3-b32e-fac3ea20d337" providerId="ADAL" clId="{3F32435C-E1FB-4146-B5CF-BC4E68CCE170}" dt="2023-07-25T12:29:18.849" v="6032" actId="1076"/>
          <ac:graphicFrameMkLst>
            <pc:docMk/>
            <pc:sldMk cId="2077359972" sldId="308"/>
            <ac:graphicFrameMk id="7" creationId="{F9BD034A-169C-E620-7EA0-72AF9D724DAD}"/>
          </ac:graphicFrameMkLst>
        </pc:graphicFrameChg>
        <pc:picChg chg="del">
          <ac:chgData name="SMITHSON, Rosalind (NHS BLACK COUNTRY ICB - D2P2L)" userId="7681e2c4-d7e4-4eb3-b32e-fac3ea20d337" providerId="ADAL" clId="{3F32435C-E1FB-4146-B5CF-BC4E68CCE170}" dt="2023-07-24T15:07:23.799" v="1419" actId="478"/>
          <ac:picMkLst>
            <pc:docMk/>
            <pc:sldMk cId="2077359972" sldId="308"/>
            <ac:picMk id="14" creationId="{30E0C751-2333-4D69-E4EA-0FA05B078954}"/>
          </ac:picMkLst>
        </pc:picChg>
      </pc:sldChg>
      <pc:sldChg chg="modSp add mod ord">
        <pc:chgData name="SMITHSON, Rosalind (NHS BLACK COUNTRY ICB - D2P2L)" userId="7681e2c4-d7e4-4eb3-b32e-fac3ea20d337" providerId="ADAL" clId="{3F32435C-E1FB-4146-B5CF-BC4E68CCE170}" dt="2023-07-27T11:02:34.172" v="6253"/>
        <pc:sldMkLst>
          <pc:docMk/>
          <pc:sldMk cId="1650952742" sldId="309"/>
        </pc:sldMkLst>
        <pc:graphicFrameChg chg="mod modGraphic">
          <ac:chgData name="SMITHSON, Rosalind (NHS BLACK COUNTRY ICB - D2P2L)" userId="7681e2c4-d7e4-4eb3-b32e-fac3ea20d337" providerId="ADAL" clId="{3F32435C-E1FB-4146-B5CF-BC4E68CCE170}" dt="2023-07-24T15:39:29.916" v="2370" actId="207"/>
          <ac:graphicFrameMkLst>
            <pc:docMk/>
            <pc:sldMk cId="1650952742" sldId="309"/>
            <ac:graphicFrameMk id="12" creationId="{539DBD89-34EA-8D26-D438-A8FD3272EED6}"/>
          </ac:graphicFrameMkLst>
        </pc:graphicFrameChg>
      </pc:sldChg>
      <pc:sldChg chg="modSp add mod ord modAnim">
        <pc:chgData name="SMITHSON, Rosalind (NHS BLACK COUNTRY ICB - D2P2L)" userId="7681e2c4-d7e4-4eb3-b32e-fac3ea20d337" providerId="ADAL" clId="{3F32435C-E1FB-4146-B5CF-BC4E68CCE170}" dt="2023-07-27T11:02:52.033" v="6259"/>
        <pc:sldMkLst>
          <pc:docMk/>
          <pc:sldMk cId="3588373141" sldId="312"/>
        </pc:sldMkLst>
        <pc:spChg chg="mod">
          <ac:chgData name="SMITHSON, Rosalind (NHS BLACK COUNTRY ICB - D2P2L)" userId="7681e2c4-d7e4-4eb3-b32e-fac3ea20d337" providerId="ADAL" clId="{3F32435C-E1FB-4146-B5CF-BC4E68CCE170}" dt="2023-07-25T09:46:30.983" v="4244" actId="207"/>
          <ac:spMkLst>
            <pc:docMk/>
            <pc:sldMk cId="3588373141" sldId="312"/>
            <ac:spMk id="2" creationId="{2088A1E2-8DA0-F631-E6B1-F4B86B672739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5T09:43:38.816" v="4138" actId="6549"/>
          <ac:spMkLst>
            <pc:docMk/>
            <pc:sldMk cId="3588373141" sldId="312"/>
            <ac:spMk id="3" creationId="{619C063E-433B-E3D0-7642-97245EF2288C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4T16:08:04.499" v="2863" actId="33524"/>
          <ac:spMkLst>
            <pc:docMk/>
            <pc:sldMk cId="3588373141" sldId="312"/>
            <ac:spMk id="5" creationId="{EC440305-6D99-0C3D-BF13-976D99EEE23A}"/>
          </ac:spMkLst>
        </pc:spChg>
      </pc:sldChg>
      <pc:sldChg chg="add del">
        <pc:chgData name="SMITHSON, Rosalind (NHS BLACK COUNTRY ICB - D2P2L)" userId="7681e2c4-d7e4-4eb3-b32e-fac3ea20d337" providerId="ADAL" clId="{3F32435C-E1FB-4146-B5CF-BC4E68CCE170}" dt="2023-07-24T15:00:49.533" v="1335" actId="47"/>
        <pc:sldMkLst>
          <pc:docMk/>
          <pc:sldMk cId="2600522349" sldId="313"/>
        </pc:sldMkLst>
      </pc:sldChg>
      <pc:sldChg chg="delSp modSp add del mod ord">
        <pc:chgData name="SMITHSON, Rosalind (NHS BLACK COUNTRY ICB - D2P2L)" userId="7681e2c4-d7e4-4eb3-b32e-fac3ea20d337" providerId="ADAL" clId="{3F32435C-E1FB-4146-B5CF-BC4E68CCE170}" dt="2023-07-25T07:05:50.566" v="3618" actId="47"/>
        <pc:sldMkLst>
          <pc:docMk/>
          <pc:sldMk cId="2216851344" sldId="314"/>
        </pc:sldMkLst>
        <pc:spChg chg="mod">
          <ac:chgData name="SMITHSON, Rosalind (NHS BLACK COUNTRY ICB - D2P2L)" userId="7681e2c4-d7e4-4eb3-b32e-fac3ea20d337" providerId="ADAL" clId="{3F32435C-E1FB-4146-B5CF-BC4E68CCE170}" dt="2023-07-24T15:25:53.545" v="1997" actId="1076"/>
          <ac:spMkLst>
            <pc:docMk/>
            <pc:sldMk cId="2216851344" sldId="314"/>
            <ac:spMk id="2" creationId="{2EE8E9BB-0C68-0C96-2C98-9C3708F15FFC}"/>
          </ac:spMkLst>
        </pc:spChg>
        <pc:spChg chg="del">
          <ac:chgData name="SMITHSON, Rosalind (NHS BLACK COUNTRY ICB - D2P2L)" userId="7681e2c4-d7e4-4eb3-b32e-fac3ea20d337" providerId="ADAL" clId="{3F32435C-E1FB-4146-B5CF-BC4E68CCE170}" dt="2023-07-24T15:25:57.345" v="1998" actId="478"/>
          <ac:spMkLst>
            <pc:docMk/>
            <pc:sldMk cId="2216851344" sldId="314"/>
            <ac:spMk id="5" creationId="{993D58DA-B65D-FD02-B70A-C29CDC5BD11D}"/>
          </ac:spMkLst>
        </pc:spChg>
      </pc:sldChg>
      <pc:sldChg chg="new del">
        <pc:chgData name="SMITHSON, Rosalind (NHS BLACK COUNTRY ICB - D2P2L)" userId="7681e2c4-d7e4-4eb3-b32e-fac3ea20d337" providerId="ADAL" clId="{3F32435C-E1FB-4146-B5CF-BC4E68CCE170}" dt="2023-07-24T15:05:37.099" v="1349" actId="47"/>
        <pc:sldMkLst>
          <pc:docMk/>
          <pc:sldMk cId="3172998411" sldId="315"/>
        </pc:sldMkLst>
      </pc:sldChg>
      <pc:sldChg chg="modSp add mod">
        <pc:chgData name="SMITHSON, Rosalind (NHS BLACK COUNTRY ICB - D2P2L)" userId="7681e2c4-d7e4-4eb3-b32e-fac3ea20d337" providerId="ADAL" clId="{3F32435C-E1FB-4146-B5CF-BC4E68CCE170}" dt="2023-07-24T16:07:17.983" v="2860" actId="403"/>
        <pc:sldMkLst>
          <pc:docMk/>
          <pc:sldMk cId="2647125797" sldId="316"/>
        </pc:sldMkLst>
        <pc:spChg chg="mod">
          <ac:chgData name="SMITHSON, Rosalind (NHS BLACK COUNTRY ICB - D2P2L)" userId="7681e2c4-d7e4-4eb3-b32e-fac3ea20d337" providerId="ADAL" clId="{3F32435C-E1FB-4146-B5CF-BC4E68CCE170}" dt="2023-07-24T16:07:17.983" v="2860" actId="403"/>
          <ac:spMkLst>
            <pc:docMk/>
            <pc:sldMk cId="2647125797" sldId="316"/>
            <ac:spMk id="2" creationId="{A9624A74-FC67-00F1-1FC1-AEA918054FAD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4T15:06:06.149" v="1385" actId="20577"/>
          <ac:spMkLst>
            <pc:docMk/>
            <pc:sldMk cId="2647125797" sldId="316"/>
            <ac:spMk id="3" creationId="{8769333B-02A4-9F79-D001-9F32E79807C3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4T15:38:43.183" v="2363" actId="207"/>
          <ac:spMkLst>
            <pc:docMk/>
            <pc:sldMk cId="2647125797" sldId="316"/>
            <ac:spMk id="6" creationId="{3CBAD460-614D-AFF6-B139-3486FFAEE353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4T15:38:36.766" v="2362" actId="207"/>
          <ac:spMkLst>
            <pc:docMk/>
            <pc:sldMk cId="2647125797" sldId="316"/>
            <ac:spMk id="11" creationId="{CB382FCE-9975-D022-A96C-5F47C745B092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4T15:27:15.749" v="2029" actId="20577"/>
          <ac:spMkLst>
            <pc:docMk/>
            <pc:sldMk cId="2647125797" sldId="316"/>
            <ac:spMk id="14" creationId="{31974B7B-9BB1-2011-167E-139FE0EF519F}"/>
          </ac:spMkLst>
        </pc:spChg>
        <pc:grpChg chg="mod">
          <ac:chgData name="SMITHSON, Rosalind (NHS BLACK COUNTRY ICB - D2P2L)" userId="7681e2c4-d7e4-4eb3-b32e-fac3ea20d337" providerId="ADAL" clId="{3F32435C-E1FB-4146-B5CF-BC4E68CCE170}" dt="2023-07-24T15:38:46.599" v="2364" actId="14100"/>
          <ac:grpSpMkLst>
            <pc:docMk/>
            <pc:sldMk cId="2647125797" sldId="316"/>
            <ac:grpSpMk id="13" creationId="{F8DA476B-FEFF-C41D-DF57-A9B53B89F80C}"/>
          </ac:grpSpMkLst>
        </pc:grpChg>
      </pc:sldChg>
      <pc:sldChg chg="addSp delSp modSp add del mod delAnim">
        <pc:chgData name="SMITHSON, Rosalind (NHS BLACK COUNTRY ICB - D2P2L)" userId="7681e2c4-d7e4-4eb3-b32e-fac3ea20d337" providerId="ADAL" clId="{3F32435C-E1FB-4146-B5CF-BC4E68CCE170}" dt="2023-07-24T15:49:22.433" v="2423" actId="47"/>
        <pc:sldMkLst>
          <pc:docMk/>
          <pc:sldMk cId="4050957583" sldId="317"/>
        </pc:sldMkLst>
        <pc:spChg chg="mod">
          <ac:chgData name="SMITHSON, Rosalind (NHS BLACK COUNTRY ICB - D2P2L)" userId="7681e2c4-d7e4-4eb3-b32e-fac3ea20d337" providerId="ADAL" clId="{3F32435C-E1FB-4146-B5CF-BC4E68CCE170}" dt="2023-07-24T15:40:18.016" v="2379" actId="1076"/>
          <ac:spMkLst>
            <pc:docMk/>
            <pc:sldMk cId="4050957583" sldId="317"/>
            <ac:spMk id="2" creationId="{2088A1E2-8DA0-F631-E6B1-F4B86B672739}"/>
          </ac:spMkLst>
        </pc:spChg>
        <pc:spChg chg="del">
          <ac:chgData name="SMITHSON, Rosalind (NHS BLACK COUNTRY ICB - D2P2L)" userId="7681e2c4-d7e4-4eb3-b32e-fac3ea20d337" providerId="ADAL" clId="{3F32435C-E1FB-4146-B5CF-BC4E68CCE170}" dt="2023-07-24T15:38:07.432" v="2358" actId="478"/>
          <ac:spMkLst>
            <pc:docMk/>
            <pc:sldMk cId="4050957583" sldId="317"/>
            <ac:spMk id="3" creationId="{619C063E-433B-E3D0-7642-97245EF2288C}"/>
          </ac:spMkLst>
        </pc:spChg>
        <pc:spChg chg="del">
          <ac:chgData name="SMITHSON, Rosalind (NHS BLACK COUNTRY ICB - D2P2L)" userId="7681e2c4-d7e4-4eb3-b32e-fac3ea20d337" providerId="ADAL" clId="{3F32435C-E1FB-4146-B5CF-BC4E68CCE170}" dt="2023-07-24T15:38:12.184" v="2360" actId="478"/>
          <ac:spMkLst>
            <pc:docMk/>
            <pc:sldMk cId="4050957583" sldId="317"/>
            <ac:spMk id="5" creationId="{EC440305-6D99-0C3D-BF13-976D99EEE23A}"/>
          </ac:spMkLst>
        </pc:spChg>
        <pc:spChg chg="add del mod">
          <ac:chgData name="SMITHSON, Rosalind (NHS BLACK COUNTRY ICB - D2P2L)" userId="7681e2c4-d7e4-4eb3-b32e-fac3ea20d337" providerId="ADAL" clId="{3F32435C-E1FB-4146-B5CF-BC4E68CCE170}" dt="2023-07-24T15:38:10.399" v="2359" actId="478"/>
          <ac:spMkLst>
            <pc:docMk/>
            <pc:sldMk cId="4050957583" sldId="317"/>
            <ac:spMk id="7" creationId="{A55DF595-1081-2156-FDE5-F3A68696C9D0}"/>
          </ac:spMkLst>
        </pc:spChg>
      </pc:sldChg>
      <pc:sldChg chg="modSp new del mod">
        <pc:chgData name="SMITHSON, Rosalind (NHS BLACK COUNTRY ICB - D2P2L)" userId="7681e2c4-d7e4-4eb3-b32e-fac3ea20d337" providerId="ADAL" clId="{3F32435C-E1FB-4146-B5CF-BC4E68CCE170}" dt="2023-07-25T11:25:52.699" v="5373" actId="47"/>
        <pc:sldMkLst>
          <pc:docMk/>
          <pc:sldMk cId="737714837" sldId="318"/>
        </pc:sldMkLst>
        <pc:spChg chg="mod">
          <ac:chgData name="SMITHSON, Rosalind (NHS BLACK COUNTRY ICB - D2P2L)" userId="7681e2c4-d7e4-4eb3-b32e-fac3ea20d337" providerId="ADAL" clId="{3F32435C-E1FB-4146-B5CF-BC4E68CCE170}" dt="2023-07-24T15:47:53.064" v="2414" actId="1076"/>
          <ac:spMkLst>
            <pc:docMk/>
            <pc:sldMk cId="737714837" sldId="318"/>
            <ac:spMk id="2" creationId="{ED02EFF2-385B-F1FF-3108-185DE7AB028A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4T15:48:37.199" v="2421" actId="207"/>
          <ac:spMkLst>
            <pc:docMk/>
            <pc:sldMk cId="737714837" sldId="318"/>
            <ac:spMk id="3" creationId="{9DEC2109-59FE-141B-50B0-22056BFEFBB7}"/>
          </ac:spMkLst>
        </pc:spChg>
      </pc:sldChg>
      <pc:sldChg chg="delSp modSp add mod addAnim delAnim modAnim">
        <pc:chgData name="SMITHSON, Rosalind (NHS BLACK COUNTRY ICB - D2P2L)" userId="7681e2c4-d7e4-4eb3-b32e-fac3ea20d337" providerId="ADAL" clId="{3F32435C-E1FB-4146-B5CF-BC4E68CCE170}" dt="2023-07-25T12:03:49.349" v="5711" actId="12"/>
        <pc:sldMkLst>
          <pc:docMk/>
          <pc:sldMk cId="2992901293" sldId="319"/>
        </pc:sldMkLst>
        <pc:spChg chg="mod">
          <ac:chgData name="SMITHSON, Rosalind (NHS BLACK COUNTRY ICB - D2P2L)" userId="7681e2c4-d7e4-4eb3-b32e-fac3ea20d337" providerId="ADAL" clId="{3F32435C-E1FB-4146-B5CF-BC4E68CCE170}" dt="2023-07-25T11:39:34.144" v="5603" actId="1076"/>
          <ac:spMkLst>
            <pc:docMk/>
            <pc:sldMk cId="2992901293" sldId="319"/>
            <ac:spMk id="7" creationId="{37EC2F8C-FA5E-3A4A-9757-A4580D4325D8}"/>
          </ac:spMkLst>
        </pc:spChg>
        <pc:graphicFrameChg chg="mod modGraphic">
          <ac:chgData name="SMITHSON, Rosalind (NHS BLACK COUNTRY ICB - D2P2L)" userId="7681e2c4-d7e4-4eb3-b32e-fac3ea20d337" providerId="ADAL" clId="{3F32435C-E1FB-4146-B5CF-BC4E68CCE170}" dt="2023-07-25T12:03:49.349" v="5711" actId="12"/>
          <ac:graphicFrameMkLst>
            <pc:docMk/>
            <pc:sldMk cId="2992901293" sldId="319"/>
            <ac:graphicFrameMk id="6" creationId="{73F75EFD-3245-2FEE-5FD1-F274C61EE4FE}"/>
          </ac:graphicFrameMkLst>
        </pc:graphicFrameChg>
        <pc:graphicFrameChg chg="mod modGraphic">
          <ac:chgData name="SMITHSON, Rosalind (NHS BLACK COUNTRY ICB - D2P2L)" userId="7681e2c4-d7e4-4eb3-b32e-fac3ea20d337" providerId="ADAL" clId="{3F32435C-E1FB-4146-B5CF-BC4E68CCE170}" dt="2023-07-25T10:45:12.899" v="4729" actId="313"/>
          <ac:graphicFrameMkLst>
            <pc:docMk/>
            <pc:sldMk cId="2992901293" sldId="319"/>
            <ac:graphicFrameMk id="14" creationId="{939804BB-5718-B7AD-5E85-2B72A107040E}"/>
          </ac:graphicFrameMkLst>
        </pc:graphicFrameChg>
        <pc:graphicFrameChg chg="mod modGraphic">
          <ac:chgData name="SMITHSON, Rosalind (NHS BLACK COUNTRY ICB - D2P2L)" userId="7681e2c4-d7e4-4eb3-b32e-fac3ea20d337" providerId="ADAL" clId="{3F32435C-E1FB-4146-B5CF-BC4E68CCE170}" dt="2023-07-25T11:39:22.232" v="5602" actId="20577"/>
          <ac:graphicFrameMkLst>
            <pc:docMk/>
            <pc:sldMk cId="2992901293" sldId="319"/>
            <ac:graphicFrameMk id="15" creationId="{D98AC021-7260-73B8-C008-45077EFD4942}"/>
          </ac:graphicFrameMkLst>
        </pc:graphicFrameChg>
        <pc:graphicFrameChg chg="del mod modGraphic">
          <ac:chgData name="SMITHSON, Rosalind (NHS BLACK COUNTRY ICB - D2P2L)" userId="7681e2c4-d7e4-4eb3-b32e-fac3ea20d337" providerId="ADAL" clId="{3F32435C-E1FB-4146-B5CF-BC4E68CCE170}" dt="2023-07-24T16:08:20.733" v="2865" actId="478"/>
          <ac:graphicFrameMkLst>
            <pc:docMk/>
            <pc:sldMk cId="2992901293" sldId="319"/>
            <ac:graphicFrameMk id="16" creationId="{8C6552E4-CB9F-49CF-86AF-30F5A72E3472}"/>
          </ac:graphicFrameMkLst>
        </pc:graphicFrameChg>
        <pc:graphicFrameChg chg="del mod">
          <ac:chgData name="SMITHSON, Rosalind (NHS BLACK COUNTRY ICB - D2P2L)" userId="7681e2c4-d7e4-4eb3-b32e-fac3ea20d337" providerId="ADAL" clId="{3F32435C-E1FB-4146-B5CF-BC4E68CCE170}" dt="2023-07-24T16:08:23.237" v="2866" actId="478"/>
          <ac:graphicFrameMkLst>
            <pc:docMk/>
            <pc:sldMk cId="2992901293" sldId="319"/>
            <ac:graphicFrameMk id="17" creationId="{91809A06-8FE9-EB74-0E61-4E320F62CF9F}"/>
          </ac:graphicFrameMkLst>
        </pc:graphicFrameChg>
        <pc:graphicFrameChg chg="del mod">
          <ac:chgData name="SMITHSON, Rosalind (NHS BLACK COUNTRY ICB - D2P2L)" userId="7681e2c4-d7e4-4eb3-b32e-fac3ea20d337" providerId="ADAL" clId="{3F32435C-E1FB-4146-B5CF-BC4E68CCE170}" dt="2023-07-24T16:08:25.082" v="2867" actId="478"/>
          <ac:graphicFrameMkLst>
            <pc:docMk/>
            <pc:sldMk cId="2992901293" sldId="319"/>
            <ac:graphicFrameMk id="18" creationId="{78D49A06-786A-7526-F73E-4139AAC4BDCF}"/>
          </ac:graphicFrameMkLst>
        </pc:graphicFrameChg>
      </pc:sldChg>
      <pc:sldChg chg="modSp new del mod">
        <pc:chgData name="SMITHSON, Rosalind (NHS BLACK COUNTRY ICB - D2P2L)" userId="7681e2c4-d7e4-4eb3-b32e-fac3ea20d337" providerId="ADAL" clId="{3F32435C-E1FB-4146-B5CF-BC4E68CCE170}" dt="2023-07-24T16:07:07.666" v="2859" actId="47"/>
        <pc:sldMkLst>
          <pc:docMk/>
          <pc:sldMk cId="2926038470" sldId="320"/>
        </pc:sldMkLst>
        <pc:spChg chg="mod">
          <ac:chgData name="SMITHSON, Rosalind (NHS BLACK COUNTRY ICB - D2P2L)" userId="7681e2c4-d7e4-4eb3-b32e-fac3ea20d337" providerId="ADAL" clId="{3F32435C-E1FB-4146-B5CF-BC4E68CCE170}" dt="2023-07-24T16:01:48.364" v="2858" actId="1076"/>
          <ac:spMkLst>
            <pc:docMk/>
            <pc:sldMk cId="2926038470" sldId="320"/>
            <ac:spMk id="2" creationId="{D8CB914E-D843-DACD-CC86-1EFA9E8FDB17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4T15:59:59.366" v="2849" actId="14100"/>
          <ac:spMkLst>
            <pc:docMk/>
            <pc:sldMk cId="2926038470" sldId="320"/>
            <ac:spMk id="3" creationId="{6DA176A7-799E-4E14-7DBE-07CD1889129B}"/>
          </ac:spMkLst>
        </pc:spChg>
      </pc:sldChg>
      <pc:sldChg chg="delSp modSp add mod addAnim delAnim modAnim">
        <pc:chgData name="SMITHSON, Rosalind (NHS BLACK COUNTRY ICB - D2P2L)" userId="7681e2c4-d7e4-4eb3-b32e-fac3ea20d337" providerId="ADAL" clId="{3F32435C-E1FB-4146-B5CF-BC4E68CCE170}" dt="2023-07-25T12:32:55.416" v="6069" actId="313"/>
        <pc:sldMkLst>
          <pc:docMk/>
          <pc:sldMk cId="3569087690" sldId="320"/>
        </pc:sldMkLst>
        <pc:spChg chg="mod">
          <ac:chgData name="SMITHSON, Rosalind (NHS BLACK COUNTRY ICB - D2P2L)" userId="7681e2c4-d7e4-4eb3-b32e-fac3ea20d337" providerId="ADAL" clId="{3F32435C-E1FB-4146-B5CF-BC4E68CCE170}" dt="2023-07-25T11:48:39.866" v="5644" actId="1076"/>
          <ac:spMkLst>
            <pc:docMk/>
            <pc:sldMk cId="3569087690" sldId="320"/>
            <ac:spMk id="7" creationId="{37EC2F8C-FA5E-3A4A-9757-A4580D4325D8}"/>
          </ac:spMkLst>
        </pc:spChg>
        <pc:graphicFrameChg chg="del">
          <ac:chgData name="SMITHSON, Rosalind (NHS BLACK COUNTRY ICB - D2P2L)" userId="7681e2c4-d7e4-4eb3-b32e-fac3ea20d337" providerId="ADAL" clId="{3F32435C-E1FB-4146-B5CF-BC4E68CCE170}" dt="2023-07-25T11:47:22.533" v="5618" actId="478"/>
          <ac:graphicFrameMkLst>
            <pc:docMk/>
            <pc:sldMk cId="3569087690" sldId="320"/>
            <ac:graphicFrameMk id="6" creationId="{73F75EFD-3245-2FEE-5FD1-F274C61EE4FE}"/>
          </ac:graphicFrameMkLst>
        </pc:graphicFrameChg>
        <pc:graphicFrameChg chg="del modGraphic">
          <ac:chgData name="SMITHSON, Rosalind (NHS BLACK COUNTRY ICB - D2P2L)" userId="7681e2c4-d7e4-4eb3-b32e-fac3ea20d337" providerId="ADAL" clId="{3F32435C-E1FB-4146-B5CF-BC4E68CCE170}" dt="2023-07-25T11:47:26.115" v="5620" actId="478"/>
          <ac:graphicFrameMkLst>
            <pc:docMk/>
            <pc:sldMk cId="3569087690" sldId="320"/>
            <ac:graphicFrameMk id="14" creationId="{939804BB-5718-B7AD-5E85-2B72A107040E}"/>
          </ac:graphicFrameMkLst>
        </pc:graphicFrameChg>
        <pc:graphicFrameChg chg="del">
          <ac:chgData name="SMITHSON, Rosalind (NHS BLACK COUNTRY ICB - D2P2L)" userId="7681e2c4-d7e4-4eb3-b32e-fac3ea20d337" providerId="ADAL" clId="{3F32435C-E1FB-4146-B5CF-BC4E68CCE170}" dt="2023-07-25T11:47:29.081" v="5621" actId="478"/>
          <ac:graphicFrameMkLst>
            <pc:docMk/>
            <pc:sldMk cId="3569087690" sldId="320"/>
            <ac:graphicFrameMk id="15" creationId="{D98AC021-7260-73B8-C008-45077EFD4942}"/>
          </ac:graphicFrameMkLst>
        </pc:graphicFrameChg>
        <pc:graphicFrameChg chg="mod modGraphic">
          <ac:chgData name="SMITHSON, Rosalind (NHS BLACK COUNTRY ICB - D2P2L)" userId="7681e2c4-d7e4-4eb3-b32e-fac3ea20d337" providerId="ADAL" clId="{3F32435C-E1FB-4146-B5CF-BC4E68CCE170}" dt="2023-07-25T12:26:31.131" v="5994" actId="14100"/>
          <ac:graphicFrameMkLst>
            <pc:docMk/>
            <pc:sldMk cId="3569087690" sldId="320"/>
            <ac:graphicFrameMk id="16" creationId="{8C6552E4-CB9F-49CF-86AF-30F5A72E3472}"/>
          </ac:graphicFrameMkLst>
        </pc:graphicFrameChg>
        <pc:graphicFrameChg chg="mod modGraphic">
          <ac:chgData name="SMITHSON, Rosalind (NHS BLACK COUNTRY ICB - D2P2L)" userId="7681e2c4-d7e4-4eb3-b32e-fac3ea20d337" providerId="ADAL" clId="{3F32435C-E1FB-4146-B5CF-BC4E68CCE170}" dt="2023-07-25T12:27:10.216" v="6011" actId="14100"/>
          <ac:graphicFrameMkLst>
            <pc:docMk/>
            <pc:sldMk cId="3569087690" sldId="320"/>
            <ac:graphicFrameMk id="17" creationId="{91809A06-8FE9-EB74-0E61-4E320F62CF9F}"/>
          </ac:graphicFrameMkLst>
        </pc:graphicFrameChg>
        <pc:graphicFrameChg chg="mod modGraphic">
          <ac:chgData name="SMITHSON, Rosalind (NHS BLACK COUNTRY ICB - D2P2L)" userId="7681e2c4-d7e4-4eb3-b32e-fac3ea20d337" providerId="ADAL" clId="{3F32435C-E1FB-4146-B5CF-BC4E68CCE170}" dt="2023-07-25T12:32:55.416" v="6069" actId="313"/>
          <ac:graphicFrameMkLst>
            <pc:docMk/>
            <pc:sldMk cId="3569087690" sldId="320"/>
            <ac:graphicFrameMk id="18" creationId="{78D49A06-786A-7526-F73E-4139AAC4BDCF}"/>
          </ac:graphicFrameMkLst>
        </pc:graphicFrameChg>
      </pc:sldChg>
      <pc:sldChg chg="delSp modSp new del mod">
        <pc:chgData name="SMITHSON, Rosalind (NHS BLACK COUNTRY ICB - D2P2L)" userId="7681e2c4-d7e4-4eb3-b32e-fac3ea20d337" providerId="ADAL" clId="{3F32435C-E1FB-4146-B5CF-BC4E68CCE170}" dt="2023-07-27T11:04:05.499" v="6260" actId="47"/>
        <pc:sldMkLst>
          <pc:docMk/>
          <pc:sldMk cId="7192355" sldId="321"/>
        </pc:sldMkLst>
        <pc:spChg chg="mod">
          <ac:chgData name="SMITHSON, Rosalind (NHS BLACK COUNTRY ICB - D2P2L)" userId="7681e2c4-d7e4-4eb3-b32e-fac3ea20d337" providerId="ADAL" clId="{3F32435C-E1FB-4146-B5CF-BC4E68CCE170}" dt="2023-07-26T08:52:53.032" v="6189" actId="20577"/>
          <ac:spMkLst>
            <pc:docMk/>
            <pc:sldMk cId="7192355" sldId="321"/>
            <ac:spMk id="2" creationId="{4EC94E43-FC54-4CB9-D397-F07576DE0162}"/>
          </ac:spMkLst>
        </pc:spChg>
        <pc:spChg chg="del">
          <ac:chgData name="SMITHSON, Rosalind (NHS BLACK COUNTRY ICB - D2P2L)" userId="7681e2c4-d7e4-4eb3-b32e-fac3ea20d337" providerId="ADAL" clId="{3F32435C-E1FB-4146-B5CF-BC4E68CCE170}" dt="2023-07-25T09:45:25.300" v="4241" actId="478"/>
          <ac:spMkLst>
            <pc:docMk/>
            <pc:sldMk cId="7192355" sldId="321"/>
            <ac:spMk id="3" creationId="{CA8A6438-DDE4-3E68-59CE-2157F517D571}"/>
          </ac:spMkLst>
        </pc:spChg>
        <pc:spChg chg="del">
          <ac:chgData name="SMITHSON, Rosalind (NHS BLACK COUNTRY ICB - D2P2L)" userId="7681e2c4-d7e4-4eb3-b32e-fac3ea20d337" providerId="ADAL" clId="{3F32435C-E1FB-4146-B5CF-BC4E68CCE170}" dt="2023-07-25T09:44:52.866" v="4141" actId="478"/>
          <ac:spMkLst>
            <pc:docMk/>
            <pc:sldMk cId="7192355" sldId="321"/>
            <ac:spMk id="4" creationId="{87928892-0D05-F50D-55D3-FE53C4599305}"/>
          </ac:spMkLst>
        </pc:spChg>
      </pc:sldChg>
      <pc:sldChg chg="addSp delSp modSp new mod ord">
        <pc:chgData name="SMITHSON, Rosalind (NHS BLACK COUNTRY ICB - D2P2L)" userId="7681e2c4-d7e4-4eb3-b32e-fac3ea20d337" providerId="ADAL" clId="{3F32435C-E1FB-4146-B5CF-BC4E68CCE170}" dt="2023-07-27T09:49:16.181" v="6251"/>
        <pc:sldMkLst>
          <pc:docMk/>
          <pc:sldMk cId="563415076" sldId="322"/>
        </pc:sldMkLst>
        <pc:spChg chg="del">
          <ac:chgData name="SMITHSON, Rosalind (NHS BLACK COUNTRY ICB - D2P2L)" userId="7681e2c4-d7e4-4eb3-b32e-fac3ea20d337" providerId="ADAL" clId="{3F32435C-E1FB-4146-B5CF-BC4E68CCE170}" dt="2023-07-27T09:38:29.316" v="6199" actId="478"/>
          <ac:spMkLst>
            <pc:docMk/>
            <pc:sldMk cId="563415076" sldId="322"/>
            <ac:spMk id="2" creationId="{71CA8906-D8C7-B363-7273-3E32375ADCC9}"/>
          </ac:spMkLst>
        </pc:spChg>
        <pc:spChg chg="del">
          <ac:chgData name="SMITHSON, Rosalind (NHS BLACK COUNTRY ICB - D2P2L)" userId="7681e2c4-d7e4-4eb3-b32e-fac3ea20d337" providerId="ADAL" clId="{3F32435C-E1FB-4146-B5CF-BC4E68CCE170}" dt="2023-07-27T09:38:27.132" v="6197" actId="478"/>
          <ac:spMkLst>
            <pc:docMk/>
            <pc:sldMk cId="563415076" sldId="322"/>
            <ac:spMk id="3" creationId="{BBEC7C9E-B4FE-ECF8-1A94-CB2682242AE8}"/>
          </ac:spMkLst>
        </pc:spChg>
        <pc:spChg chg="del">
          <ac:chgData name="SMITHSON, Rosalind (NHS BLACK COUNTRY ICB - D2P2L)" userId="7681e2c4-d7e4-4eb3-b32e-fac3ea20d337" providerId="ADAL" clId="{3F32435C-E1FB-4146-B5CF-BC4E68CCE170}" dt="2023-07-27T09:38:28.099" v="6198" actId="478"/>
          <ac:spMkLst>
            <pc:docMk/>
            <pc:sldMk cId="563415076" sldId="322"/>
            <ac:spMk id="4" creationId="{94AFAAEE-9B15-0882-60FA-535034F81FD6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7T09:39:42.200" v="6235" actId="1076"/>
          <ac:spMkLst>
            <pc:docMk/>
            <pc:sldMk cId="563415076" sldId="322"/>
            <ac:spMk id="8" creationId="{9CD14B94-D089-C821-8BD2-CD6F526D0580}"/>
          </ac:spMkLst>
        </pc:spChg>
        <pc:spChg chg="add mod">
          <ac:chgData name="SMITHSON, Rosalind (NHS BLACK COUNTRY ICB - D2P2L)" userId="7681e2c4-d7e4-4eb3-b32e-fac3ea20d337" providerId="ADAL" clId="{3F32435C-E1FB-4146-B5CF-BC4E68CCE170}" dt="2023-07-27T09:40:08.949" v="6247" actId="1076"/>
          <ac:spMkLst>
            <pc:docMk/>
            <pc:sldMk cId="563415076" sldId="322"/>
            <ac:spMk id="9" creationId="{A8262021-FA7E-A02B-6D52-507790DD2FCC}"/>
          </ac:spMkLst>
        </pc:spChg>
        <pc:picChg chg="add mod">
          <ac:chgData name="SMITHSON, Rosalind (NHS BLACK COUNTRY ICB - D2P2L)" userId="7681e2c4-d7e4-4eb3-b32e-fac3ea20d337" providerId="ADAL" clId="{3F32435C-E1FB-4146-B5CF-BC4E68CCE170}" dt="2023-07-27T09:40:06.131" v="6246" actId="14100"/>
          <ac:picMkLst>
            <pc:docMk/>
            <pc:sldMk cId="563415076" sldId="322"/>
            <ac:picMk id="6" creationId="{332417E7-7CD4-5FAB-0313-41C68B1344DF}"/>
          </ac:picMkLst>
        </pc:picChg>
      </pc:sldChg>
      <pc:sldChg chg="modSp new del mod">
        <pc:chgData name="SMITHSON, Rosalind (NHS BLACK COUNTRY ICB - D2P2L)" userId="7681e2c4-d7e4-4eb3-b32e-fac3ea20d337" providerId="ADAL" clId="{3F32435C-E1FB-4146-B5CF-BC4E68CCE170}" dt="2023-07-25T11:16:18.299" v="4853" actId="47"/>
        <pc:sldMkLst>
          <pc:docMk/>
          <pc:sldMk cId="2478653515" sldId="322"/>
        </pc:sldMkLst>
        <pc:spChg chg="mod">
          <ac:chgData name="SMITHSON, Rosalind (NHS BLACK COUNTRY ICB - D2P2L)" userId="7681e2c4-d7e4-4eb3-b32e-fac3ea20d337" providerId="ADAL" clId="{3F32435C-E1FB-4146-B5CF-BC4E68CCE170}" dt="2023-07-25T11:11:47.899" v="4813" actId="113"/>
          <ac:spMkLst>
            <pc:docMk/>
            <pc:sldMk cId="2478653515" sldId="322"/>
            <ac:spMk id="2" creationId="{53ED6643-56EA-DED6-24B4-64E6EEA3F6A1}"/>
          </ac:spMkLst>
        </pc:spChg>
        <pc:spChg chg="mod">
          <ac:chgData name="SMITHSON, Rosalind (NHS BLACK COUNTRY ICB - D2P2L)" userId="7681e2c4-d7e4-4eb3-b32e-fac3ea20d337" providerId="ADAL" clId="{3F32435C-E1FB-4146-B5CF-BC4E68CCE170}" dt="2023-07-25T11:11:51.199" v="4814" actId="14100"/>
          <ac:spMkLst>
            <pc:docMk/>
            <pc:sldMk cId="2478653515" sldId="322"/>
            <ac:spMk id="3" creationId="{88E3B606-E9BA-B70E-FA96-A7FE743D870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2863F-EE36-4B18-A757-62CB6E7A6C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0207E5-90C5-4BA6-BEA9-C702BBBFBCD9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3200" b="1" dirty="0"/>
            <a:t>Ethics</a:t>
          </a:r>
          <a:endParaRPr lang="en-GB" sz="3600" b="1" dirty="0"/>
        </a:p>
      </dgm:t>
    </dgm:pt>
    <dgm:pt modelId="{B6E9B925-C347-4100-8858-30C659CAD9FC}" type="parTrans" cxnId="{F784956C-F824-4CFC-8A90-514EB6D37601}">
      <dgm:prSet/>
      <dgm:spPr/>
      <dgm:t>
        <a:bodyPr/>
        <a:lstStyle/>
        <a:p>
          <a:endParaRPr lang="en-GB"/>
        </a:p>
      </dgm:t>
    </dgm:pt>
    <dgm:pt modelId="{31D14856-3D9C-49C5-BA31-C1443E8F0C88}" type="sibTrans" cxnId="{F784956C-F824-4CFC-8A90-514EB6D37601}">
      <dgm:prSet/>
      <dgm:spPr/>
      <dgm:t>
        <a:bodyPr/>
        <a:lstStyle/>
        <a:p>
          <a:endParaRPr lang="en-GB"/>
        </a:p>
      </dgm:t>
    </dgm:pt>
    <dgm:pt modelId="{D2D951C3-2C91-4438-8AE0-5FCD42027574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600" dirty="0">
              <a:solidFill>
                <a:schemeClr val="tx2"/>
              </a:solidFill>
            </a:rPr>
            <a:t>Approached Trust Research and Development Teams – who approve research within secondary care</a:t>
          </a:r>
        </a:p>
      </dgm:t>
    </dgm:pt>
    <dgm:pt modelId="{41B44B97-A5FE-4FFE-BDEC-471B2F64E559}" type="parTrans" cxnId="{E95B5CD1-016F-4BCA-8459-1CC505DC8E9E}">
      <dgm:prSet/>
      <dgm:spPr/>
      <dgm:t>
        <a:bodyPr/>
        <a:lstStyle/>
        <a:p>
          <a:endParaRPr lang="en-GB"/>
        </a:p>
      </dgm:t>
    </dgm:pt>
    <dgm:pt modelId="{30DAF7CE-F835-481E-BDF0-6DAD3CC434BC}" type="sibTrans" cxnId="{E95B5CD1-016F-4BCA-8459-1CC505DC8E9E}">
      <dgm:prSet/>
      <dgm:spPr/>
      <dgm:t>
        <a:bodyPr/>
        <a:lstStyle/>
        <a:p>
          <a:endParaRPr lang="en-GB"/>
        </a:p>
      </dgm:t>
    </dgm:pt>
    <dgm:pt modelId="{FF85623D-F089-4B95-80F7-3C7B520612AA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600" dirty="0">
              <a:solidFill>
                <a:schemeClr val="tx2"/>
              </a:solidFill>
            </a:rPr>
            <a:t>Walsall defined as formal research requiring Health Research Authority approval.  We did not have resources for this and as a result could not recruit via secondary care NHS lists.  </a:t>
          </a:r>
        </a:p>
      </dgm:t>
    </dgm:pt>
    <dgm:pt modelId="{BCCFBFCB-DAB0-42BA-A494-F21C2A10B16C}" type="parTrans" cxnId="{8FA76100-7555-4B12-8CE5-64318514DACC}">
      <dgm:prSet/>
      <dgm:spPr/>
      <dgm:t>
        <a:bodyPr/>
        <a:lstStyle/>
        <a:p>
          <a:endParaRPr lang="en-GB"/>
        </a:p>
      </dgm:t>
    </dgm:pt>
    <dgm:pt modelId="{9B1FAC02-3003-4593-A4CA-7B0D4747CF29}" type="sibTrans" cxnId="{8FA76100-7555-4B12-8CE5-64318514DACC}">
      <dgm:prSet/>
      <dgm:spPr/>
      <dgm:t>
        <a:bodyPr/>
        <a:lstStyle/>
        <a:p>
          <a:endParaRPr lang="en-GB"/>
        </a:p>
      </dgm:t>
    </dgm:pt>
    <dgm:pt modelId="{FC92C430-009E-44F6-9BC2-DBFC63772952}">
      <dgm:prSet phldrT="[Text]" custT="1"/>
      <dgm:spPr/>
      <dgm:t>
        <a:bodyPr/>
        <a:lstStyle/>
        <a:p>
          <a:r>
            <a:rPr lang="en-GB" sz="3200" b="1" dirty="0"/>
            <a:t>DPIA</a:t>
          </a:r>
          <a:endParaRPr lang="en-GB" sz="3600" b="1" dirty="0"/>
        </a:p>
      </dgm:t>
    </dgm:pt>
    <dgm:pt modelId="{A71230CB-CFAF-4FAF-909F-C8ABF1903A6E}" type="parTrans" cxnId="{D6A9313B-9591-4FA4-91F0-E3E246841CA7}">
      <dgm:prSet/>
      <dgm:spPr/>
      <dgm:t>
        <a:bodyPr/>
        <a:lstStyle/>
        <a:p>
          <a:endParaRPr lang="en-GB"/>
        </a:p>
      </dgm:t>
    </dgm:pt>
    <dgm:pt modelId="{215C67F2-ED3F-47F9-90E4-1E9CD7CECAAD}" type="sibTrans" cxnId="{D6A9313B-9591-4FA4-91F0-E3E246841CA7}">
      <dgm:prSet/>
      <dgm:spPr/>
      <dgm:t>
        <a:bodyPr/>
        <a:lstStyle/>
        <a:p>
          <a:endParaRPr lang="en-GB"/>
        </a:p>
      </dgm:t>
    </dgm:pt>
    <dgm:pt modelId="{973CB7E8-2139-4098-BB2D-64FD79320425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600" dirty="0">
              <a:solidFill>
                <a:schemeClr val="tx2"/>
              </a:solidFill>
            </a:rPr>
            <a:t>For the whole project and transcription company (+ procurement). </a:t>
          </a:r>
        </a:p>
      </dgm:t>
    </dgm:pt>
    <dgm:pt modelId="{0B2DD969-8729-49BA-A78C-41E173BBFE6B}" type="parTrans" cxnId="{3E105E21-D9BE-4BEB-8B9B-6C87C0F0C916}">
      <dgm:prSet/>
      <dgm:spPr/>
      <dgm:t>
        <a:bodyPr/>
        <a:lstStyle/>
        <a:p>
          <a:endParaRPr lang="en-GB"/>
        </a:p>
      </dgm:t>
    </dgm:pt>
    <dgm:pt modelId="{EC85ECF2-BB34-4053-904F-E2BC4A6B00F2}" type="sibTrans" cxnId="{3E105E21-D9BE-4BEB-8B9B-6C87C0F0C916}">
      <dgm:prSet/>
      <dgm:spPr/>
      <dgm:t>
        <a:bodyPr/>
        <a:lstStyle/>
        <a:p>
          <a:endParaRPr lang="en-GB"/>
        </a:p>
      </dgm:t>
    </dgm:pt>
    <dgm:pt modelId="{A8AAE8F1-0D90-4B75-9BB1-05D41F868CA2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3200" b="1" dirty="0"/>
            <a:t>CLG, CLN &amp; Trusts </a:t>
          </a:r>
        </a:p>
      </dgm:t>
    </dgm:pt>
    <dgm:pt modelId="{19BAA05B-8D07-4454-8B76-F4B2397B486F}" type="parTrans" cxnId="{4ED46665-7B59-46B3-86AB-241EC5E008C9}">
      <dgm:prSet/>
      <dgm:spPr/>
      <dgm:t>
        <a:bodyPr/>
        <a:lstStyle/>
        <a:p>
          <a:endParaRPr lang="en-GB"/>
        </a:p>
      </dgm:t>
    </dgm:pt>
    <dgm:pt modelId="{DC7A8D8E-8BF2-4E1A-ACFB-F8A9190AA458}" type="sibTrans" cxnId="{4ED46665-7B59-46B3-86AB-241EC5E008C9}">
      <dgm:prSet/>
      <dgm:spPr/>
      <dgm:t>
        <a:bodyPr/>
        <a:lstStyle/>
        <a:p>
          <a:endParaRPr lang="en-GB"/>
        </a:p>
      </dgm:t>
    </dgm:pt>
    <dgm:pt modelId="{2AF4AD0D-9238-4FE8-A3D9-E53A1FA81F5E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sz="1400" dirty="0">
            <a:solidFill>
              <a:schemeClr val="tx2"/>
            </a:solidFill>
          </a:endParaRPr>
        </a:p>
      </dgm:t>
    </dgm:pt>
    <dgm:pt modelId="{9284CCE4-9F25-462A-8707-FC07E2074DD3}" type="parTrans" cxnId="{28DEADA3-0223-4675-8A8E-20A19E2E8B59}">
      <dgm:prSet/>
      <dgm:spPr/>
      <dgm:t>
        <a:bodyPr/>
        <a:lstStyle/>
        <a:p>
          <a:endParaRPr lang="en-GB"/>
        </a:p>
      </dgm:t>
    </dgm:pt>
    <dgm:pt modelId="{9F839691-6C5E-4013-B8FD-4B894408AA9F}" type="sibTrans" cxnId="{28DEADA3-0223-4675-8A8E-20A19E2E8B59}">
      <dgm:prSet/>
      <dgm:spPr/>
      <dgm:t>
        <a:bodyPr/>
        <a:lstStyle/>
        <a:p>
          <a:endParaRPr lang="en-GB"/>
        </a:p>
      </dgm:t>
    </dgm:pt>
    <dgm:pt modelId="{DF27BD0E-A654-4C4F-82BA-40DFA86C321F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600" dirty="0">
              <a:solidFill>
                <a:schemeClr val="tx2"/>
              </a:solidFill>
            </a:rPr>
            <a:t>Approval and comments from Clinical Leadership Group and the MSK Clinical Learning Network.</a:t>
          </a:r>
        </a:p>
      </dgm:t>
    </dgm:pt>
    <dgm:pt modelId="{33838CA4-12DF-4CCD-B272-ECB04E1238C0}" type="parTrans" cxnId="{BCA4A5B8-DA01-434B-A933-D8CD7F79641C}">
      <dgm:prSet/>
      <dgm:spPr/>
      <dgm:t>
        <a:bodyPr/>
        <a:lstStyle/>
        <a:p>
          <a:endParaRPr lang="en-GB"/>
        </a:p>
      </dgm:t>
    </dgm:pt>
    <dgm:pt modelId="{BE458BE3-9722-427C-8E7B-BB4CC60FF6C8}" type="sibTrans" cxnId="{BCA4A5B8-DA01-434B-A933-D8CD7F79641C}">
      <dgm:prSet/>
      <dgm:spPr/>
      <dgm:t>
        <a:bodyPr/>
        <a:lstStyle/>
        <a:p>
          <a:endParaRPr lang="en-GB"/>
        </a:p>
      </dgm:t>
    </dgm:pt>
    <dgm:pt modelId="{2480EDE5-CA60-4297-9919-AD27300AF425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600" dirty="0">
              <a:solidFill>
                <a:schemeClr val="tx2"/>
              </a:solidFill>
            </a:rPr>
            <a:t>Purpose, data collected, method, data storage &amp; retention, consent, confidentiality,</a:t>
          </a:r>
        </a:p>
      </dgm:t>
    </dgm:pt>
    <dgm:pt modelId="{7C9104DC-07C9-4254-A7D4-659A087E5A8F}" type="parTrans" cxnId="{AC8193BF-6BF2-449B-A2BE-6D70F71DB6FF}">
      <dgm:prSet/>
      <dgm:spPr/>
      <dgm:t>
        <a:bodyPr/>
        <a:lstStyle/>
        <a:p>
          <a:endParaRPr lang="en-GB"/>
        </a:p>
      </dgm:t>
    </dgm:pt>
    <dgm:pt modelId="{93E1D81A-808E-4F40-9A68-229BD1E51465}" type="sibTrans" cxnId="{AC8193BF-6BF2-449B-A2BE-6D70F71DB6FF}">
      <dgm:prSet/>
      <dgm:spPr/>
      <dgm:t>
        <a:bodyPr/>
        <a:lstStyle/>
        <a:p>
          <a:endParaRPr lang="en-GB"/>
        </a:p>
      </dgm:t>
    </dgm:pt>
    <dgm:pt modelId="{BCF409E3-3343-486D-8973-ED39C0DF5AC7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600" dirty="0">
              <a:solidFill>
                <a:schemeClr val="tx2"/>
              </a:solidFill>
            </a:rPr>
            <a:t>Caldicott Guardian (full DPIA) as gathering sensitive data. </a:t>
          </a:r>
        </a:p>
      </dgm:t>
    </dgm:pt>
    <dgm:pt modelId="{8964A75D-724C-4DB4-A63D-1F1EDDFCC33D}" type="parTrans" cxnId="{260149D4-0B75-47BE-8B39-C7B17BC1ABCB}">
      <dgm:prSet/>
      <dgm:spPr/>
      <dgm:t>
        <a:bodyPr/>
        <a:lstStyle/>
        <a:p>
          <a:endParaRPr lang="en-GB"/>
        </a:p>
      </dgm:t>
    </dgm:pt>
    <dgm:pt modelId="{DBFC3B5A-7240-428E-B128-943C574F7B59}" type="sibTrans" cxnId="{260149D4-0B75-47BE-8B39-C7B17BC1ABCB}">
      <dgm:prSet/>
      <dgm:spPr/>
      <dgm:t>
        <a:bodyPr/>
        <a:lstStyle/>
        <a:p>
          <a:endParaRPr lang="en-GB"/>
        </a:p>
      </dgm:t>
    </dgm:pt>
    <dgm:pt modelId="{3238A33F-F984-45C2-B23C-67DD9799F9BD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en-GB" sz="1400" dirty="0">
            <a:solidFill>
              <a:schemeClr val="tx2"/>
            </a:solidFill>
          </a:endParaRPr>
        </a:p>
      </dgm:t>
    </dgm:pt>
    <dgm:pt modelId="{25D00C03-5362-42BE-B99D-2435359BA88C}" type="parTrans" cxnId="{9EE5C986-A713-49B4-BEB9-1ACE3263DD68}">
      <dgm:prSet/>
      <dgm:spPr/>
      <dgm:t>
        <a:bodyPr/>
        <a:lstStyle/>
        <a:p>
          <a:endParaRPr lang="en-GB"/>
        </a:p>
      </dgm:t>
    </dgm:pt>
    <dgm:pt modelId="{1B2C189E-6730-4F65-815C-F0B5431D9B6B}" type="sibTrans" cxnId="{9EE5C986-A713-49B4-BEB9-1ACE3263DD68}">
      <dgm:prSet/>
      <dgm:spPr/>
      <dgm:t>
        <a:bodyPr/>
        <a:lstStyle/>
        <a:p>
          <a:endParaRPr lang="en-GB"/>
        </a:p>
      </dgm:t>
    </dgm:pt>
    <dgm:pt modelId="{F2645A08-AE40-4630-9B84-A7984EBCEEBE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600" dirty="0">
              <a:solidFill>
                <a:schemeClr val="tx2"/>
              </a:solidFill>
            </a:rPr>
            <a:t>Consultation with Orthopaedic consultants and Place Transformation Leads.</a:t>
          </a:r>
        </a:p>
      </dgm:t>
    </dgm:pt>
    <dgm:pt modelId="{C4A5BC32-15A0-46C4-8D11-3DFB40302EC0}" type="parTrans" cxnId="{DD2A6CF3-6F19-466B-A964-5F96214CAAEF}">
      <dgm:prSet/>
      <dgm:spPr/>
      <dgm:t>
        <a:bodyPr/>
        <a:lstStyle/>
        <a:p>
          <a:endParaRPr lang="en-GB"/>
        </a:p>
      </dgm:t>
    </dgm:pt>
    <dgm:pt modelId="{FF2FB0EB-3DDE-47D7-B277-6E2C82B82E04}" type="sibTrans" cxnId="{DD2A6CF3-6F19-466B-A964-5F96214CAAEF}">
      <dgm:prSet/>
      <dgm:spPr/>
      <dgm:t>
        <a:bodyPr/>
        <a:lstStyle/>
        <a:p>
          <a:endParaRPr lang="en-GB"/>
        </a:p>
      </dgm:t>
    </dgm:pt>
    <dgm:pt modelId="{56767DFD-4DB5-474E-8435-21743DB4235D}" type="pres">
      <dgm:prSet presAssocID="{6EF2863F-EE36-4B18-A757-62CB6E7A6C4A}" presName="Name0" presStyleCnt="0">
        <dgm:presLayoutVars>
          <dgm:dir/>
          <dgm:animLvl val="lvl"/>
          <dgm:resizeHandles val="exact"/>
        </dgm:presLayoutVars>
      </dgm:prSet>
      <dgm:spPr/>
    </dgm:pt>
    <dgm:pt modelId="{16B10BFC-A1F5-4A7C-ADD6-71F69A264EF6}" type="pres">
      <dgm:prSet presAssocID="{120207E5-90C5-4BA6-BEA9-C702BBBFBCD9}" presName="linNode" presStyleCnt="0"/>
      <dgm:spPr/>
    </dgm:pt>
    <dgm:pt modelId="{6D391899-6283-4345-B9E8-552701AE6DAB}" type="pres">
      <dgm:prSet presAssocID="{120207E5-90C5-4BA6-BEA9-C702BBBFBCD9}" presName="parentText" presStyleLbl="node1" presStyleIdx="0" presStyleCnt="3" custLinFactNeighborY="-450">
        <dgm:presLayoutVars>
          <dgm:chMax val="1"/>
          <dgm:bulletEnabled val="1"/>
        </dgm:presLayoutVars>
      </dgm:prSet>
      <dgm:spPr/>
    </dgm:pt>
    <dgm:pt modelId="{CC09540A-0B2F-42BA-B35C-39E2B46F8B15}" type="pres">
      <dgm:prSet presAssocID="{120207E5-90C5-4BA6-BEA9-C702BBBFBCD9}" presName="descendantText" presStyleLbl="alignAccFollowNode1" presStyleIdx="0" presStyleCnt="3" custScaleY="125569">
        <dgm:presLayoutVars>
          <dgm:bulletEnabled val="1"/>
        </dgm:presLayoutVars>
      </dgm:prSet>
      <dgm:spPr/>
    </dgm:pt>
    <dgm:pt modelId="{734B58F0-079D-44FC-A482-2D2197C2DC42}" type="pres">
      <dgm:prSet presAssocID="{31D14856-3D9C-49C5-BA31-C1443E8F0C88}" presName="sp" presStyleCnt="0"/>
      <dgm:spPr/>
    </dgm:pt>
    <dgm:pt modelId="{779137F0-437A-485F-A64F-48FCE2C4D262}" type="pres">
      <dgm:prSet presAssocID="{FC92C430-009E-44F6-9BC2-DBFC63772952}" presName="linNode" presStyleCnt="0"/>
      <dgm:spPr/>
    </dgm:pt>
    <dgm:pt modelId="{59E9CD00-E9E2-44AF-8793-3498836F0895}" type="pres">
      <dgm:prSet presAssocID="{FC92C430-009E-44F6-9BC2-DBFC6377295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87D26F7-1FB0-4B2D-92BB-1843200A14D6}" type="pres">
      <dgm:prSet presAssocID="{FC92C430-009E-44F6-9BC2-DBFC63772952}" presName="descendantText" presStyleLbl="alignAccFollowNode1" presStyleIdx="1" presStyleCnt="3" custScaleY="115348" custLinFactNeighborX="-16" custLinFactNeighborY="989">
        <dgm:presLayoutVars>
          <dgm:bulletEnabled val="1"/>
        </dgm:presLayoutVars>
      </dgm:prSet>
      <dgm:spPr/>
    </dgm:pt>
    <dgm:pt modelId="{1E4212B8-A9A3-4F9A-BD50-9041567E2D42}" type="pres">
      <dgm:prSet presAssocID="{215C67F2-ED3F-47F9-90E4-1E9CD7CECAAD}" presName="sp" presStyleCnt="0"/>
      <dgm:spPr/>
    </dgm:pt>
    <dgm:pt modelId="{82AAE667-8F32-405F-BD4D-568193AB2ECC}" type="pres">
      <dgm:prSet presAssocID="{A8AAE8F1-0D90-4B75-9BB1-05D41F868CA2}" presName="linNode" presStyleCnt="0"/>
      <dgm:spPr/>
    </dgm:pt>
    <dgm:pt modelId="{750F362E-380B-42BD-A9EF-9C9F89886243}" type="pres">
      <dgm:prSet presAssocID="{A8AAE8F1-0D90-4B75-9BB1-05D41F868CA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D03A60F-4D11-407D-91C5-AD40D928718C}" type="pres">
      <dgm:prSet presAssocID="{A8AAE8F1-0D90-4B75-9BB1-05D41F868CA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FA76100-7555-4B12-8CE5-64318514DACC}" srcId="{120207E5-90C5-4BA6-BEA9-C702BBBFBCD9}" destId="{FF85623D-F089-4B95-80F7-3C7B520612AA}" srcOrd="1" destOrd="0" parTransId="{BCCFBFCB-DAB0-42BA-A494-F21C2A10B16C}" sibTransId="{9B1FAC02-3003-4593-A4CA-7B0D4747CF29}"/>
    <dgm:cxn modelId="{3E105E21-D9BE-4BEB-8B9B-6C87C0F0C916}" srcId="{FC92C430-009E-44F6-9BC2-DBFC63772952}" destId="{973CB7E8-2139-4098-BB2D-64FD79320425}" srcOrd="0" destOrd="0" parTransId="{0B2DD969-8729-49BA-A78C-41E173BBFE6B}" sibTransId="{EC85ECF2-BB34-4053-904F-E2BC4A6B00F2}"/>
    <dgm:cxn modelId="{89639734-135A-4E63-A607-2F9E79C57568}" type="presOf" srcId="{FC92C430-009E-44F6-9BC2-DBFC63772952}" destId="{59E9CD00-E9E2-44AF-8793-3498836F0895}" srcOrd="0" destOrd="0" presId="urn:microsoft.com/office/officeart/2005/8/layout/vList5"/>
    <dgm:cxn modelId="{D6A9313B-9591-4FA4-91F0-E3E246841CA7}" srcId="{6EF2863F-EE36-4B18-A757-62CB6E7A6C4A}" destId="{FC92C430-009E-44F6-9BC2-DBFC63772952}" srcOrd="1" destOrd="0" parTransId="{A71230CB-CFAF-4FAF-909F-C8ABF1903A6E}" sibTransId="{215C67F2-ED3F-47F9-90E4-1E9CD7CECAAD}"/>
    <dgm:cxn modelId="{D22B013D-42A4-4B82-9138-0EF40E476149}" type="presOf" srcId="{FF85623D-F089-4B95-80F7-3C7B520612AA}" destId="{CC09540A-0B2F-42BA-B35C-39E2B46F8B15}" srcOrd="0" destOrd="1" presId="urn:microsoft.com/office/officeart/2005/8/layout/vList5"/>
    <dgm:cxn modelId="{6328BF3E-D6C3-4AC9-9C78-F60A69A848CC}" type="presOf" srcId="{BCF409E3-3343-486D-8973-ED39C0DF5AC7}" destId="{287D26F7-1FB0-4B2D-92BB-1843200A14D6}" srcOrd="0" destOrd="2" presId="urn:microsoft.com/office/officeart/2005/8/layout/vList5"/>
    <dgm:cxn modelId="{01D15264-73A0-4A9A-A2A7-44C0668172BD}" type="presOf" srcId="{6EF2863F-EE36-4B18-A757-62CB6E7A6C4A}" destId="{56767DFD-4DB5-474E-8435-21743DB4235D}" srcOrd="0" destOrd="0" presId="urn:microsoft.com/office/officeart/2005/8/layout/vList5"/>
    <dgm:cxn modelId="{4ED46665-7B59-46B3-86AB-241EC5E008C9}" srcId="{6EF2863F-EE36-4B18-A757-62CB6E7A6C4A}" destId="{A8AAE8F1-0D90-4B75-9BB1-05D41F868CA2}" srcOrd="2" destOrd="0" parTransId="{19BAA05B-8D07-4454-8B76-F4B2397B486F}" sibTransId="{DC7A8D8E-8BF2-4E1A-ACFB-F8A9190AA458}"/>
    <dgm:cxn modelId="{F784956C-F824-4CFC-8A90-514EB6D37601}" srcId="{6EF2863F-EE36-4B18-A757-62CB6E7A6C4A}" destId="{120207E5-90C5-4BA6-BEA9-C702BBBFBCD9}" srcOrd="0" destOrd="0" parTransId="{B6E9B925-C347-4100-8858-30C659CAD9FC}" sibTransId="{31D14856-3D9C-49C5-BA31-C1443E8F0C88}"/>
    <dgm:cxn modelId="{5A7AB14D-23FF-453F-9AF7-A9F46B773414}" type="presOf" srcId="{973CB7E8-2139-4098-BB2D-64FD79320425}" destId="{287D26F7-1FB0-4B2D-92BB-1843200A14D6}" srcOrd="0" destOrd="0" presId="urn:microsoft.com/office/officeart/2005/8/layout/vList5"/>
    <dgm:cxn modelId="{AF51E34E-4138-4A81-9A1E-1DBF3858F609}" type="presOf" srcId="{A8AAE8F1-0D90-4B75-9BB1-05D41F868CA2}" destId="{750F362E-380B-42BD-A9EF-9C9F89886243}" srcOrd="0" destOrd="0" presId="urn:microsoft.com/office/officeart/2005/8/layout/vList5"/>
    <dgm:cxn modelId="{F7819F74-8258-46F8-92A8-FF18A8992486}" type="presOf" srcId="{120207E5-90C5-4BA6-BEA9-C702BBBFBCD9}" destId="{6D391899-6283-4345-B9E8-552701AE6DAB}" srcOrd="0" destOrd="0" presId="urn:microsoft.com/office/officeart/2005/8/layout/vList5"/>
    <dgm:cxn modelId="{9EE5C986-A713-49B4-BEB9-1ACE3263DD68}" srcId="{A8AAE8F1-0D90-4B75-9BB1-05D41F868CA2}" destId="{3238A33F-F984-45C2-B23C-67DD9799F9BD}" srcOrd="3" destOrd="0" parTransId="{25D00C03-5362-42BE-B99D-2435359BA88C}" sibTransId="{1B2C189E-6730-4F65-815C-F0B5431D9B6B}"/>
    <dgm:cxn modelId="{28771D90-FD8E-4CED-B830-6486B9F9E22B}" type="presOf" srcId="{2AF4AD0D-9238-4FE8-A3D9-E53A1FA81F5E}" destId="{7D03A60F-4D11-407D-91C5-AD40D928718C}" srcOrd="0" destOrd="0" presId="urn:microsoft.com/office/officeart/2005/8/layout/vList5"/>
    <dgm:cxn modelId="{970C329B-5D68-44B3-B313-B9D2C2C7031E}" type="presOf" srcId="{2480EDE5-CA60-4297-9919-AD27300AF425}" destId="{287D26F7-1FB0-4B2D-92BB-1843200A14D6}" srcOrd="0" destOrd="1" presId="urn:microsoft.com/office/officeart/2005/8/layout/vList5"/>
    <dgm:cxn modelId="{28DEADA3-0223-4675-8A8E-20A19E2E8B59}" srcId="{A8AAE8F1-0D90-4B75-9BB1-05D41F868CA2}" destId="{2AF4AD0D-9238-4FE8-A3D9-E53A1FA81F5E}" srcOrd="0" destOrd="0" parTransId="{9284CCE4-9F25-462A-8707-FC07E2074DD3}" sibTransId="{9F839691-6C5E-4013-B8FD-4B894408AA9F}"/>
    <dgm:cxn modelId="{BCA4A5B8-DA01-434B-A933-D8CD7F79641C}" srcId="{A8AAE8F1-0D90-4B75-9BB1-05D41F868CA2}" destId="{DF27BD0E-A654-4C4F-82BA-40DFA86C321F}" srcOrd="1" destOrd="0" parTransId="{33838CA4-12DF-4CCD-B272-ECB04E1238C0}" sibTransId="{BE458BE3-9722-427C-8E7B-BB4CC60FF6C8}"/>
    <dgm:cxn modelId="{AC8193BF-6BF2-449B-A2BE-6D70F71DB6FF}" srcId="{FC92C430-009E-44F6-9BC2-DBFC63772952}" destId="{2480EDE5-CA60-4297-9919-AD27300AF425}" srcOrd="1" destOrd="0" parTransId="{7C9104DC-07C9-4254-A7D4-659A087E5A8F}" sibTransId="{93E1D81A-808E-4F40-9A68-229BD1E51465}"/>
    <dgm:cxn modelId="{E1D9D0C7-B98D-42DE-A119-88427CAC1CA7}" type="presOf" srcId="{3238A33F-F984-45C2-B23C-67DD9799F9BD}" destId="{7D03A60F-4D11-407D-91C5-AD40D928718C}" srcOrd="0" destOrd="3" presId="urn:microsoft.com/office/officeart/2005/8/layout/vList5"/>
    <dgm:cxn modelId="{E6A36DCE-F2D7-4C6A-AC86-29D0A08AB7A2}" type="presOf" srcId="{F2645A08-AE40-4630-9B84-A7984EBCEEBE}" destId="{7D03A60F-4D11-407D-91C5-AD40D928718C}" srcOrd="0" destOrd="2" presId="urn:microsoft.com/office/officeart/2005/8/layout/vList5"/>
    <dgm:cxn modelId="{E95B5CD1-016F-4BCA-8459-1CC505DC8E9E}" srcId="{120207E5-90C5-4BA6-BEA9-C702BBBFBCD9}" destId="{D2D951C3-2C91-4438-8AE0-5FCD42027574}" srcOrd="0" destOrd="0" parTransId="{41B44B97-A5FE-4FFE-BDEC-471B2F64E559}" sibTransId="{30DAF7CE-F835-481E-BDF0-6DAD3CC434BC}"/>
    <dgm:cxn modelId="{260149D4-0B75-47BE-8B39-C7B17BC1ABCB}" srcId="{FC92C430-009E-44F6-9BC2-DBFC63772952}" destId="{BCF409E3-3343-486D-8973-ED39C0DF5AC7}" srcOrd="2" destOrd="0" parTransId="{8964A75D-724C-4DB4-A63D-1F1EDDFCC33D}" sibTransId="{DBFC3B5A-7240-428E-B128-943C574F7B59}"/>
    <dgm:cxn modelId="{9205B9D8-D660-4347-9D95-B4104FDE0238}" type="presOf" srcId="{D2D951C3-2C91-4438-8AE0-5FCD42027574}" destId="{CC09540A-0B2F-42BA-B35C-39E2B46F8B15}" srcOrd="0" destOrd="0" presId="urn:microsoft.com/office/officeart/2005/8/layout/vList5"/>
    <dgm:cxn modelId="{DD2A6CF3-6F19-466B-A964-5F96214CAAEF}" srcId="{A8AAE8F1-0D90-4B75-9BB1-05D41F868CA2}" destId="{F2645A08-AE40-4630-9B84-A7984EBCEEBE}" srcOrd="2" destOrd="0" parTransId="{C4A5BC32-15A0-46C4-8D11-3DFB40302EC0}" sibTransId="{FF2FB0EB-3DDE-47D7-B277-6E2C82B82E04}"/>
    <dgm:cxn modelId="{27AC78FD-68AD-43F8-AADF-FDC802DEDE86}" type="presOf" srcId="{DF27BD0E-A654-4C4F-82BA-40DFA86C321F}" destId="{7D03A60F-4D11-407D-91C5-AD40D928718C}" srcOrd="0" destOrd="1" presId="urn:microsoft.com/office/officeart/2005/8/layout/vList5"/>
    <dgm:cxn modelId="{38DE5D5B-49A7-4263-9EEE-E58EE982422C}" type="presParOf" srcId="{56767DFD-4DB5-474E-8435-21743DB4235D}" destId="{16B10BFC-A1F5-4A7C-ADD6-71F69A264EF6}" srcOrd="0" destOrd="0" presId="urn:microsoft.com/office/officeart/2005/8/layout/vList5"/>
    <dgm:cxn modelId="{BBA47E4F-52D0-4C8F-AA34-7CA64241517C}" type="presParOf" srcId="{16B10BFC-A1F5-4A7C-ADD6-71F69A264EF6}" destId="{6D391899-6283-4345-B9E8-552701AE6DAB}" srcOrd="0" destOrd="0" presId="urn:microsoft.com/office/officeart/2005/8/layout/vList5"/>
    <dgm:cxn modelId="{C9231B32-8284-4DC0-808D-8359F5F8BDB8}" type="presParOf" srcId="{16B10BFC-A1F5-4A7C-ADD6-71F69A264EF6}" destId="{CC09540A-0B2F-42BA-B35C-39E2B46F8B15}" srcOrd="1" destOrd="0" presId="urn:microsoft.com/office/officeart/2005/8/layout/vList5"/>
    <dgm:cxn modelId="{C390F0D8-84BA-4312-AA4A-8EDA57AD827B}" type="presParOf" srcId="{56767DFD-4DB5-474E-8435-21743DB4235D}" destId="{734B58F0-079D-44FC-A482-2D2197C2DC42}" srcOrd="1" destOrd="0" presId="urn:microsoft.com/office/officeart/2005/8/layout/vList5"/>
    <dgm:cxn modelId="{E70A6B0A-9BF3-4838-B38F-98CCFBE18A66}" type="presParOf" srcId="{56767DFD-4DB5-474E-8435-21743DB4235D}" destId="{779137F0-437A-485F-A64F-48FCE2C4D262}" srcOrd="2" destOrd="0" presId="urn:microsoft.com/office/officeart/2005/8/layout/vList5"/>
    <dgm:cxn modelId="{62366983-BEDF-4676-A073-1F1F0691CC8A}" type="presParOf" srcId="{779137F0-437A-485F-A64F-48FCE2C4D262}" destId="{59E9CD00-E9E2-44AF-8793-3498836F0895}" srcOrd="0" destOrd="0" presId="urn:microsoft.com/office/officeart/2005/8/layout/vList5"/>
    <dgm:cxn modelId="{BC72595C-7E80-4D96-B7A6-C8DCBD0D4A63}" type="presParOf" srcId="{779137F0-437A-485F-A64F-48FCE2C4D262}" destId="{287D26F7-1FB0-4B2D-92BB-1843200A14D6}" srcOrd="1" destOrd="0" presId="urn:microsoft.com/office/officeart/2005/8/layout/vList5"/>
    <dgm:cxn modelId="{C1F7C306-5BE1-49EF-8826-7BB7C415DDBA}" type="presParOf" srcId="{56767DFD-4DB5-474E-8435-21743DB4235D}" destId="{1E4212B8-A9A3-4F9A-BD50-9041567E2D42}" srcOrd="3" destOrd="0" presId="urn:microsoft.com/office/officeart/2005/8/layout/vList5"/>
    <dgm:cxn modelId="{C5B5A0CB-363D-4277-93CF-41051295F5C4}" type="presParOf" srcId="{56767DFD-4DB5-474E-8435-21743DB4235D}" destId="{82AAE667-8F32-405F-BD4D-568193AB2ECC}" srcOrd="4" destOrd="0" presId="urn:microsoft.com/office/officeart/2005/8/layout/vList5"/>
    <dgm:cxn modelId="{86583379-4BD5-4E82-83BD-5B7F17B47527}" type="presParOf" srcId="{82AAE667-8F32-405F-BD4D-568193AB2ECC}" destId="{750F362E-380B-42BD-A9EF-9C9F89886243}" srcOrd="0" destOrd="0" presId="urn:microsoft.com/office/officeart/2005/8/layout/vList5"/>
    <dgm:cxn modelId="{527CB43F-405B-4D34-9EE9-8937539CCF04}" type="presParOf" srcId="{82AAE667-8F32-405F-BD4D-568193AB2ECC}" destId="{7D03A60F-4D11-407D-91C5-AD40D92871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6785EB-C0B2-4F21-AC1E-631DF1C0ABE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65E2B8-7BCE-48A3-9E5A-5C5A68EFC547}">
      <dgm:prSet phldrT="[Text]"/>
      <dgm:spPr>
        <a:solidFill>
          <a:srgbClr val="43A633">
            <a:alpha val="50000"/>
          </a:srgbClr>
        </a:solidFill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Patient Recruitment</a:t>
          </a:r>
        </a:p>
        <a:p>
          <a:r>
            <a:rPr lang="en-GB" dirty="0">
              <a:solidFill>
                <a:schemeClr val="tx2"/>
              </a:solidFill>
            </a:rPr>
            <a:t>Via VCS</a:t>
          </a:r>
        </a:p>
      </dgm:t>
    </dgm:pt>
    <dgm:pt modelId="{5A4D2BFC-C2D6-49C1-AF08-9D5139930465}" type="parTrans" cxnId="{2313271F-BE2A-467E-88B1-805E82CA3C49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100475CB-EC53-453C-A5DE-E9C7158D8942}" type="sibTrans" cxnId="{2313271F-BE2A-467E-88B1-805E82CA3C49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54BEA312-76F9-4881-987B-A4A3DCACB656}">
      <dgm:prSet phldrT="[Text]"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Pre-Screening</a:t>
          </a:r>
        </a:p>
      </dgm:t>
    </dgm:pt>
    <dgm:pt modelId="{3755B22E-3AD4-466F-84E4-65C79843BA5A}" type="parTrans" cxnId="{077EBEC4-E9AC-4F57-910E-94D3D9A1036A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8C840975-355F-4E0F-9087-0FA0D235A30E}" type="sibTrans" cxnId="{077EBEC4-E9AC-4F57-910E-94D3D9A1036A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724E7DAD-3996-4840-A4CB-21AB2281FFC7}">
      <dgm:prSet phldrT="[Text]"/>
      <dgm:spPr>
        <a:solidFill>
          <a:srgbClr val="43A633">
            <a:alpha val="50000"/>
          </a:srgbClr>
        </a:solidFill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Information sheet &amp; consent form</a:t>
          </a:r>
        </a:p>
      </dgm:t>
    </dgm:pt>
    <dgm:pt modelId="{672AE7A7-032C-4183-98AD-FDC82B547F02}" type="parTrans" cxnId="{A6DCFB21-21E3-484B-90D7-C417530BF55C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F3355DC9-BCBE-4D57-8660-6E1A1BFC0B91}" type="sibTrans" cxnId="{A6DCFB21-21E3-484B-90D7-C417530BF55C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4911D730-578B-4601-8710-0DB377163E01}">
      <dgm:prSet phldrT="[Text]"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Venue and Method</a:t>
          </a:r>
        </a:p>
        <a:p>
          <a:r>
            <a:rPr lang="en-GB" dirty="0">
              <a:solidFill>
                <a:schemeClr val="tx2"/>
              </a:solidFill>
            </a:rPr>
            <a:t> Patient Preference</a:t>
          </a:r>
        </a:p>
      </dgm:t>
    </dgm:pt>
    <dgm:pt modelId="{673FABFE-6A5C-4B31-A989-76FA7D65338C}" type="parTrans" cxnId="{28215FD6-043A-4C44-81C8-6F5CD7735123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121AFC09-D1F6-40A3-AD6F-71C1C6C1FF7E}" type="sibTrans" cxnId="{28215FD6-043A-4C44-81C8-6F5CD7735123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50D0D783-1A0C-43AD-8BF7-0DBF1A4A2387}">
      <dgm:prSet/>
      <dgm:spPr>
        <a:solidFill>
          <a:srgbClr val="43A633">
            <a:alpha val="50000"/>
          </a:srgbClr>
        </a:solidFill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Interviews Digitally Recorded </a:t>
          </a:r>
        </a:p>
      </dgm:t>
    </dgm:pt>
    <dgm:pt modelId="{EB442211-1DB4-4D0A-A9B6-C8AC39F382E0}" type="parTrans" cxnId="{09C5B348-FBA2-42D3-B25C-D29BACAC8AD3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20AB0D3E-8FCB-4995-B017-D8B5355723DF}" type="sibTrans" cxnId="{09C5B348-FBA2-42D3-B25C-D29BACAC8AD3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1DE2CDA0-8B6A-4D77-9CF1-BD884A1FC1B3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Transcribed</a:t>
          </a:r>
        </a:p>
        <a:p>
          <a:r>
            <a:rPr lang="en-GB" dirty="0">
              <a:solidFill>
                <a:schemeClr val="tx2"/>
              </a:solidFill>
            </a:rPr>
            <a:t>and</a:t>
          </a:r>
        </a:p>
        <a:p>
          <a:r>
            <a:rPr lang="en-GB" dirty="0">
              <a:solidFill>
                <a:schemeClr val="tx2"/>
              </a:solidFill>
            </a:rPr>
            <a:t>Coded</a:t>
          </a:r>
        </a:p>
      </dgm:t>
    </dgm:pt>
    <dgm:pt modelId="{BC18DE11-EAB4-48AB-B88F-BA49FEA981AD}" type="parTrans" cxnId="{91C14F0D-CBB8-4269-9F0E-CEAB56695A86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EEF06182-C8E4-45B8-98B0-86D6DF6446A3}" type="sibTrans" cxnId="{91C14F0D-CBB8-4269-9F0E-CEAB56695A86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94FF8A9F-5261-4760-BC7F-DE5A7979F1C4}">
      <dgm:prSet/>
      <dgm:spPr>
        <a:solidFill>
          <a:srgbClr val="43A633">
            <a:alpha val="50000"/>
          </a:srgbClr>
        </a:solidFill>
      </dgm:spPr>
      <dgm:t>
        <a:bodyPr/>
        <a:lstStyle/>
        <a:p>
          <a:r>
            <a:rPr lang="en-GB" dirty="0">
              <a:solidFill>
                <a:schemeClr val="tx2"/>
              </a:solidFill>
            </a:rPr>
            <a:t>Thematic Analysis</a:t>
          </a:r>
        </a:p>
      </dgm:t>
    </dgm:pt>
    <dgm:pt modelId="{DDB0CB8A-B9BE-4917-A2C4-19D663339821}" type="parTrans" cxnId="{FE463991-389A-4952-9692-6749521A2E0B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952BA570-80E9-4DA6-87DA-57E8EE585924}" type="sibTrans" cxnId="{FE463991-389A-4952-9692-6749521A2E0B}">
      <dgm:prSet/>
      <dgm:spPr/>
      <dgm:t>
        <a:bodyPr/>
        <a:lstStyle/>
        <a:p>
          <a:endParaRPr lang="en-GB">
            <a:solidFill>
              <a:schemeClr val="tx2"/>
            </a:solidFill>
          </a:endParaRPr>
        </a:p>
      </dgm:t>
    </dgm:pt>
    <dgm:pt modelId="{CDC29AAC-070B-432E-836A-D60866EC0F23}">
      <dgm:prSet/>
      <dgm:spPr/>
      <dgm:t>
        <a:bodyPr/>
        <a:lstStyle/>
        <a:p>
          <a:r>
            <a:rPr lang="en-GB" dirty="0">
              <a:solidFill>
                <a:schemeClr val="tx2"/>
              </a:solidFill>
            </a:rPr>
            <a:t>Frame Overall Argument </a:t>
          </a:r>
        </a:p>
        <a:p>
          <a:endParaRPr lang="en-GB" dirty="0">
            <a:solidFill>
              <a:schemeClr val="tx2"/>
            </a:solidFill>
          </a:endParaRPr>
        </a:p>
      </dgm:t>
    </dgm:pt>
    <dgm:pt modelId="{DBB26FC6-B069-4133-B4FB-0D70E4E24B5F}" type="parTrans" cxnId="{E882166C-4898-4F59-ABA7-1E63BF542044}">
      <dgm:prSet/>
      <dgm:spPr/>
      <dgm:t>
        <a:bodyPr/>
        <a:lstStyle/>
        <a:p>
          <a:endParaRPr lang="en-GB"/>
        </a:p>
      </dgm:t>
    </dgm:pt>
    <dgm:pt modelId="{83B2109E-E48E-4DA4-893F-53D2D33332D2}" type="sibTrans" cxnId="{E882166C-4898-4F59-ABA7-1E63BF542044}">
      <dgm:prSet/>
      <dgm:spPr/>
      <dgm:t>
        <a:bodyPr/>
        <a:lstStyle/>
        <a:p>
          <a:endParaRPr lang="en-GB"/>
        </a:p>
      </dgm:t>
    </dgm:pt>
    <dgm:pt modelId="{E4C2D02C-5CAA-4F36-8028-1D0761D97655}" type="pres">
      <dgm:prSet presAssocID="{276785EB-C0B2-4F21-AC1E-631DF1C0ABEF}" presName="Name0" presStyleCnt="0">
        <dgm:presLayoutVars>
          <dgm:dir/>
          <dgm:resizeHandles val="exact"/>
        </dgm:presLayoutVars>
      </dgm:prSet>
      <dgm:spPr/>
    </dgm:pt>
    <dgm:pt modelId="{A132E5E8-7F7B-43AA-B980-88D931A6B7FB}" type="pres">
      <dgm:prSet presAssocID="{F965E2B8-7BCE-48A3-9E5A-5C5A68EFC547}" presName="Name5" presStyleLbl="vennNode1" presStyleIdx="0" presStyleCnt="8" custLinFactNeighborX="-425" custLinFactNeighborY="489">
        <dgm:presLayoutVars>
          <dgm:bulletEnabled val="1"/>
        </dgm:presLayoutVars>
      </dgm:prSet>
      <dgm:spPr/>
    </dgm:pt>
    <dgm:pt modelId="{5895BEB6-CE33-4A36-8296-02897D92FB0F}" type="pres">
      <dgm:prSet presAssocID="{100475CB-EC53-453C-A5DE-E9C7158D8942}" presName="space" presStyleCnt="0"/>
      <dgm:spPr/>
    </dgm:pt>
    <dgm:pt modelId="{D4E353E1-8458-4D32-916A-10135BE2BA73}" type="pres">
      <dgm:prSet presAssocID="{54BEA312-76F9-4881-987B-A4A3DCACB656}" presName="Name5" presStyleLbl="vennNode1" presStyleIdx="1" presStyleCnt="8">
        <dgm:presLayoutVars>
          <dgm:bulletEnabled val="1"/>
        </dgm:presLayoutVars>
      </dgm:prSet>
      <dgm:spPr/>
    </dgm:pt>
    <dgm:pt modelId="{09BBA4C4-40B4-4C28-8863-5B403D0B347D}" type="pres">
      <dgm:prSet presAssocID="{8C840975-355F-4E0F-9087-0FA0D235A30E}" presName="space" presStyleCnt="0"/>
      <dgm:spPr/>
    </dgm:pt>
    <dgm:pt modelId="{A3A2379F-4272-4D0D-9D6A-95A8509C8812}" type="pres">
      <dgm:prSet presAssocID="{724E7DAD-3996-4840-A4CB-21AB2281FFC7}" presName="Name5" presStyleLbl="vennNode1" presStyleIdx="2" presStyleCnt="8">
        <dgm:presLayoutVars>
          <dgm:bulletEnabled val="1"/>
        </dgm:presLayoutVars>
      </dgm:prSet>
      <dgm:spPr/>
    </dgm:pt>
    <dgm:pt modelId="{52D78EC8-E9A9-4DFA-B3ED-4471B1F8A5FD}" type="pres">
      <dgm:prSet presAssocID="{F3355DC9-BCBE-4D57-8660-6E1A1BFC0B91}" presName="space" presStyleCnt="0"/>
      <dgm:spPr/>
    </dgm:pt>
    <dgm:pt modelId="{4A72760D-D1FE-4447-9628-9A325BE345D0}" type="pres">
      <dgm:prSet presAssocID="{4911D730-578B-4601-8710-0DB377163E01}" presName="Name5" presStyleLbl="vennNode1" presStyleIdx="3" presStyleCnt="8">
        <dgm:presLayoutVars>
          <dgm:bulletEnabled val="1"/>
        </dgm:presLayoutVars>
      </dgm:prSet>
      <dgm:spPr/>
    </dgm:pt>
    <dgm:pt modelId="{1B742AD5-405A-414E-9FDF-22CCE40CDFB8}" type="pres">
      <dgm:prSet presAssocID="{121AFC09-D1F6-40A3-AD6F-71C1C6C1FF7E}" presName="space" presStyleCnt="0"/>
      <dgm:spPr/>
    </dgm:pt>
    <dgm:pt modelId="{7B9C3DA9-1E97-46E6-BF22-84D386C7A390}" type="pres">
      <dgm:prSet presAssocID="{50D0D783-1A0C-43AD-8BF7-0DBF1A4A2387}" presName="Name5" presStyleLbl="vennNode1" presStyleIdx="4" presStyleCnt="8" custLinFactNeighborX="6808" custLinFactNeighborY="209">
        <dgm:presLayoutVars>
          <dgm:bulletEnabled val="1"/>
        </dgm:presLayoutVars>
      </dgm:prSet>
      <dgm:spPr/>
    </dgm:pt>
    <dgm:pt modelId="{FF0FBFCF-CD6E-4C5E-BFBA-365D5ED33BC4}" type="pres">
      <dgm:prSet presAssocID="{20AB0D3E-8FCB-4995-B017-D8B5355723DF}" presName="space" presStyleCnt="0"/>
      <dgm:spPr/>
    </dgm:pt>
    <dgm:pt modelId="{5D4E1F5F-EA11-403D-954F-1A31A47C30A8}" type="pres">
      <dgm:prSet presAssocID="{1DE2CDA0-8B6A-4D77-9CF1-BD884A1FC1B3}" presName="Name5" presStyleLbl="vennNode1" presStyleIdx="5" presStyleCnt="8" custLinFactX="-57606" custLinFactNeighborX="-100000" custLinFactNeighborY="84932">
        <dgm:presLayoutVars>
          <dgm:bulletEnabled val="1"/>
        </dgm:presLayoutVars>
      </dgm:prSet>
      <dgm:spPr/>
    </dgm:pt>
    <dgm:pt modelId="{AE6FB910-F96F-4AA8-A314-F764DA7797F7}" type="pres">
      <dgm:prSet presAssocID="{EEF06182-C8E4-45B8-98B0-86D6DF6446A3}" presName="space" presStyleCnt="0"/>
      <dgm:spPr/>
    </dgm:pt>
    <dgm:pt modelId="{67243FF7-6B66-487C-BDF4-868BB99D7361}" type="pres">
      <dgm:prSet presAssocID="{94FF8A9F-5261-4760-BC7F-DE5A7979F1C4}" presName="Name5" presStyleLbl="vennNode1" presStyleIdx="6" presStyleCnt="8" custLinFactX="-54884" custLinFactNeighborX="-100000" custLinFactNeighborY="82276">
        <dgm:presLayoutVars>
          <dgm:bulletEnabled val="1"/>
        </dgm:presLayoutVars>
      </dgm:prSet>
      <dgm:spPr/>
    </dgm:pt>
    <dgm:pt modelId="{42B76CF0-ACF3-49FE-AA1B-C2C27DE0BC15}" type="pres">
      <dgm:prSet presAssocID="{952BA570-80E9-4DA6-87DA-57E8EE585924}" presName="space" presStyleCnt="0"/>
      <dgm:spPr/>
    </dgm:pt>
    <dgm:pt modelId="{D4CE91E1-036A-4F32-AACC-C7D4B8B5BCFF}" type="pres">
      <dgm:prSet presAssocID="{CDC29AAC-070B-432E-836A-D60866EC0F23}" presName="Name5" presStyleLbl="vennNode1" presStyleIdx="7" presStyleCnt="8" custLinFactX="-50118" custLinFactNeighborX="-100000" custLinFactNeighborY="82276">
        <dgm:presLayoutVars>
          <dgm:bulletEnabled val="1"/>
        </dgm:presLayoutVars>
      </dgm:prSet>
      <dgm:spPr/>
    </dgm:pt>
  </dgm:ptLst>
  <dgm:cxnLst>
    <dgm:cxn modelId="{91C14F0D-CBB8-4269-9F0E-CEAB56695A86}" srcId="{276785EB-C0B2-4F21-AC1E-631DF1C0ABEF}" destId="{1DE2CDA0-8B6A-4D77-9CF1-BD884A1FC1B3}" srcOrd="5" destOrd="0" parTransId="{BC18DE11-EAB4-48AB-B88F-BA49FEA981AD}" sibTransId="{EEF06182-C8E4-45B8-98B0-86D6DF6446A3}"/>
    <dgm:cxn modelId="{E347CC11-9AE7-475C-A420-15902622EF92}" type="presOf" srcId="{724E7DAD-3996-4840-A4CB-21AB2281FFC7}" destId="{A3A2379F-4272-4D0D-9D6A-95A8509C8812}" srcOrd="0" destOrd="0" presId="urn:microsoft.com/office/officeart/2005/8/layout/venn3"/>
    <dgm:cxn modelId="{2313271F-BE2A-467E-88B1-805E82CA3C49}" srcId="{276785EB-C0B2-4F21-AC1E-631DF1C0ABEF}" destId="{F965E2B8-7BCE-48A3-9E5A-5C5A68EFC547}" srcOrd="0" destOrd="0" parTransId="{5A4D2BFC-C2D6-49C1-AF08-9D5139930465}" sibTransId="{100475CB-EC53-453C-A5DE-E9C7158D8942}"/>
    <dgm:cxn modelId="{A6DCFB21-21E3-484B-90D7-C417530BF55C}" srcId="{276785EB-C0B2-4F21-AC1E-631DF1C0ABEF}" destId="{724E7DAD-3996-4840-A4CB-21AB2281FFC7}" srcOrd="2" destOrd="0" parTransId="{672AE7A7-032C-4183-98AD-FDC82B547F02}" sibTransId="{F3355DC9-BCBE-4D57-8660-6E1A1BFC0B91}"/>
    <dgm:cxn modelId="{DDCEFD2A-5A96-42AF-AD3E-7719D4B14E98}" type="presOf" srcId="{1DE2CDA0-8B6A-4D77-9CF1-BD884A1FC1B3}" destId="{5D4E1F5F-EA11-403D-954F-1A31A47C30A8}" srcOrd="0" destOrd="0" presId="urn:microsoft.com/office/officeart/2005/8/layout/venn3"/>
    <dgm:cxn modelId="{F6286C3C-AFB9-4BF8-8876-8F034B655546}" type="presOf" srcId="{276785EB-C0B2-4F21-AC1E-631DF1C0ABEF}" destId="{E4C2D02C-5CAA-4F36-8028-1D0761D97655}" srcOrd="0" destOrd="0" presId="urn:microsoft.com/office/officeart/2005/8/layout/venn3"/>
    <dgm:cxn modelId="{09C5B348-FBA2-42D3-B25C-D29BACAC8AD3}" srcId="{276785EB-C0B2-4F21-AC1E-631DF1C0ABEF}" destId="{50D0D783-1A0C-43AD-8BF7-0DBF1A4A2387}" srcOrd="4" destOrd="0" parTransId="{EB442211-1DB4-4D0A-A9B6-C8AC39F382E0}" sibTransId="{20AB0D3E-8FCB-4995-B017-D8B5355723DF}"/>
    <dgm:cxn modelId="{E882166C-4898-4F59-ABA7-1E63BF542044}" srcId="{276785EB-C0B2-4F21-AC1E-631DF1C0ABEF}" destId="{CDC29AAC-070B-432E-836A-D60866EC0F23}" srcOrd="7" destOrd="0" parTransId="{DBB26FC6-B069-4133-B4FB-0D70E4E24B5F}" sibTransId="{83B2109E-E48E-4DA4-893F-53D2D33332D2}"/>
    <dgm:cxn modelId="{ADC8567A-B52E-41B1-8F7E-8DC2CD7D4FCB}" type="presOf" srcId="{50D0D783-1A0C-43AD-8BF7-0DBF1A4A2387}" destId="{7B9C3DA9-1E97-46E6-BF22-84D386C7A390}" srcOrd="0" destOrd="0" presId="urn:microsoft.com/office/officeart/2005/8/layout/venn3"/>
    <dgm:cxn modelId="{FE463991-389A-4952-9692-6749521A2E0B}" srcId="{276785EB-C0B2-4F21-AC1E-631DF1C0ABEF}" destId="{94FF8A9F-5261-4760-BC7F-DE5A7979F1C4}" srcOrd="6" destOrd="0" parTransId="{DDB0CB8A-B9BE-4917-A2C4-19D663339821}" sibTransId="{952BA570-80E9-4DA6-87DA-57E8EE585924}"/>
    <dgm:cxn modelId="{A14260BB-E121-46B5-90B2-47982CEDC7DF}" type="presOf" srcId="{4911D730-578B-4601-8710-0DB377163E01}" destId="{4A72760D-D1FE-4447-9628-9A325BE345D0}" srcOrd="0" destOrd="0" presId="urn:microsoft.com/office/officeart/2005/8/layout/venn3"/>
    <dgm:cxn modelId="{11A3D0BC-C9FC-4946-AD2E-B72F96F58FA1}" type="presOf" srcId="{CDC29AAC-070B-432E-836A-D60866EC0F23}" destId="{D4CE91E1-036A-4F32-AACC-C7D4B8B5BCFF}" srcOrd="0" destOrd="0" presId="urn:microsoft.com/office/officeart/2005/8/layout/venn3"/>
    <dgm:cxn modelId="{077EBEC4-E9AC-4F57-910E-94D3D9A1036A}" srcId="{276785EB-C0B2-4F21-AC1E-631DF1C0ABEF}" destId="{54BEA312-76F9-4881-987B-A4A3DCACB656}" srcOrd="1" destOrd="0" parTransId="{3755B22E-3AD4-466F-84E4-65C79843BA5A}" sibTransId="{8C840975-355F-4E0F-9087-0FA0D235A30E}"/>
    <dgm:cxn modelId="{2987FECF-512B-4EE2-A76E-4A098A70DD9C}" type="presOf" srcId="{94FF8A9F-5261-4760-BC7F-DE5A7979F1C4}" destId="{67243FF7-6B66-487C-BDF4-868BB99D7361}" srcOrd="0" destOrd="0" presId="urn:microsoft.com/office/officeart/2005/8/layout/venn3"/>
    <dgm:cxn modelId="{28215FD6-043A-4C44-81C8-6F5CD7735123}" srcId="{276785EB-C0B2-4F21-AC1E-631DF1C0ABEF}" destId="{4911D730-578B-4601-8710-0DB377163E01}" srcOrd="3" destOrd="0" parTransId="{673FABFE-6A5C-4B31-A989-76FA7D65338C}" sibTransId="{121AFC09-D1F6-40A3-AD6F-71C1C6C1FF7E}"/>
    <dgm:cxn modelId="{C3AE6EE1-6D9C-4828-9EEC-ED31970CE439}" type="presOf" srcId="{F965E2B8-7BCE-48A3-9E5A-5C5A68EFC547}" destId="{A132E5E8-7F7B-43AA-B980-88D931A6B7FB}" srcOrd="0" destOrd="0" presId="urn:microsoft.com/office/officeart/2005/8/layout/venn3"/>
    <dgm:cxn modelId="{60153DEC-7404-4B71-ADCC-5BF7C939CE48}" type="presOf" srcId="{54BEA312-76F9-4881-987B-A4A3DCACB656}" destId="{D4E353E1-8458-4D32-916A-10135BE2BA73}" srcOrd="0" destOrd="0" presId="urn:microsoft.com/office/officeart/2005/8/layout/venn3"/>
    <dgm:cxn modelId="{98658E2C-187F-4D20-ABDF-576034CB1F6C}" type="presParOf" srcId="{E4C2D02C-5CAA-4F36-8028-1D0761D97655}" destId="{A132E5E8-7F7B-43AA-B980-88D931A6B7FB}" srcOrd="0" destOrd="0" presId="urn:microsoft.com/office/officeart/2005/8/layout/venn3"/>
    <dgm:cxn modelId="{116EC966-2838-476A-80F8-29E9532CE07D}" type="presParOf" srcId="{E4C2D02C-5CAA-4F36-8028-1D0761D97655}" destId="{5895BEB6-CE33-4A36-8296-02897D92FB0F}" srcOrd="1" destOrd="0" presId="urn:microsoft.com/office/officeart/2005/8/layout/venn3"/>
    <dgm:cxn modelId="{4F0F329A-F320-44DF-96A2-9084A7566292}" type="presParOf" srcId="{E4C2D02C-5CAA-4F36-8028-1D0761D97655}" destId="{D4E353E1-8458-4D32-916A-10135BE2BA73}" srcOrd="2" destOrd="0" presId="urn:microsoft.com/office/officeart/2005/8/layout/venn3"/>
    <dgm:cxn modelId="{72A42B84-1488-4723-AC29-F8AEA3273ECF}" type="presParOf" srcId="{E4C2D02C-5CAA-4F36-8028-1D0761D97655}" destId="{09BBA4C4-40B4-4C28-8863-5B403D0B347D}" srcOrd="3" destOrd="0" presId="urn:microsoft.com/office/officeart/2005/8/layout/venn3"/>
    <dgm:cxn modelId="{2E5642C7-3DA4-4900-B9FE-B3DAC99F00F3}" type="presParOf" srcId="{E4C2D02C-5CAA-4F36-8028-1D0761D97655}" destId="{A3A2379F-4272-4D0D-9D6A-95A8509C8812}" srcOrd="4" destOrd="0" presId="urn:microsoft.com/office/officeart/2005/8/layout/venn3"/>
    <dgm:cxn modelId="{2E4BD0FF-C9B3-4581-AEB4-42D7E22BA5BD}" type="presParOf" srcId="{E4C2D02C-5CAA-4F36-8028-1D0761D97655}" destId="{52D78EC8-E9A9-4DFA-B3ED-4471B1F8A5FD}" srcOrd="5" destOrd="0" presId="urn:microsoft.com/office/officeart/2005/8/layout/venn3"/>
    <dgm:cxn modelId="{CCAFAF52-8E70-4A5B-A2A2-E64E37E66AE8}" type="presParOf" srcId="{E4C2D02C-5CAA-4F36-8028-1D0761D97655}" destId="{4A72760D-D1FE-4447-9628-9A325BE345D0}" srcOrd="6" destOrd="0" presId="urn:microsoft.com/office/officeart/2005/8/layout/venn3"/>
    <dgm:cxn modelId="{1ECE7DB0-9BFA-4C9C-8675-23CFD45BB6E3}" type="presParOf" srcId="{E4C2D02C-5CAA-4F36-8028-1D0761D97655}" destId="{1B742AD5-405A-414E-9FDF-22CCE40CDFB8}" srcOrd="7" destOrd="0" presId="urn:microsoft.com/office/officeart/2005/8/layout/venn3"/>
    <dgm:cxn modelId="{6B6202C8-8224-4C01-B6FE-129AA093B423}" type="presParOf" srcId="{E4C2D02C-5CAA-4F36-8028-1D0761D97655}" destId="{7B9C3DA9-1E97-46E6-BF22-84D386C7A390}" srcOrd="8" destOrd="0" presId="urn:microsoft.com/office/officeart/2005/8/layout/venn3"/>
    <dgm:cxn modelId="{8E92AE37-8B20-4D0F-B428-5B06FBFA95C2}" type="presParOf" srcId="{E4C2D02C-5CAA-4F36-8028-1D0761D97655}" destId="{FF0FBFCF-CD6E-4C5E-BFBA-365D5ED33BC4}" srcOrd="9" destOrd="0" presId="urn:microsoft.com/office/officeart/2005/8/layout/venn3"/>
    <dgm:cxn modelId="{306968FB-0B14-417C-86A0-659AC5DAA799}" type="presParOf" srcId="{E4C2D02C-5CAA-4F36-8028-1D0761D97655}" destId="{5D4E1F5F-EA11-403D-954F-1A31A47C30A8}" srcOrd="10" destOrd="0" presId="urn:microsoft.com/office/officeart/2005/8/layout/venn3"/>
    <dgm:cxn modelId="{44CADFE1-4C3B-4328-80E6-0D594F4E2312}" type="presParOf" srcId="{E4C2D02C-5CAA-4F36-8028-1D0761D97655}" destId="{AE6FB910-F96F-4AA8-A314-F764DA7797F7}" srcOrd="11" destOrd="0" presId="urn:microsoft.com/office/officeart/2005/8/layout/venn3"/>
    <dgm:cxn modelId="{DC499C34-ADE1-4ADF-8CE0-F437FCC09B14}" type="presParOf" srcId="{E4C2D02C-5CAA-4F36-8028-1D0761D97655}" destId="{67243FF7-6B66-487C-BDF4-868BB99D7361}" srcOrd="12" destOrd="0" presId="urn:microsoft.com/office/officeart/2005/8/layout/venn3"/>
    <dgm:cxn modelId="{4A1FB7DB-568A-4121-A38D-6D41179D9EEF}" type="presParOf" srcId="{E4C2D02C-5CAA-4F36-8028-1D0761D97655}" destId="{42B76CF0-ACF3-49FE-AA1B-C2C27DE0BC15}" srcOrd="13" destOrd="0" presId="urn:microsoft.com/office/officeart/2005/8/layout/venn3"/>
    <dgm:cxn modelId="{AE717282-E52D-4CB5-A033-46581C05DDE9}" type="presParOf" srcId="{E4C2D02C-5CAA-4F36-8028-1D0761D97655}" destId="{D4CE91E1-036A-4F32-AACC-C7D4B8B5BCFF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9540A-0B2F-42BA-B35C-39E2B46F8B15}">
      <dsp:nvSpPr>
        <dsp:cNvPr id="0" name=""/>
        <dsp:cNvSpPr/>
      </dsp:nvSpPr>
      <dsp:spPr>
        <a:xfrm rot="5400000">
          <a:off x="6968943" y="-2893545"/>
          <a:ext cx="1449376" cy="7241065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tx2"/>
              </a:solidFill>
            </a:rPr>
            <a:t>Approached Trust Research and Development Teams – who approve research within secondary care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tx2"/>
              </a:solidFill>
            </a:rPr>
            <a:t>Walsall defined as formal research requiring Health Research Authority approval.  We did not have resources for this and as a result could not recruit via secondary care NHS lists.  </a:t>
          </a:r>
        </a:p>
      </dsp:txBody>
      <dsp:txXfrm rot="-5400000">
        <a:off x="4073099" y="73052"/>
        <a:ext cx="7170312" cy="1307870"/>
      </dsp:txXfrm>
    </dsp:sp>
    <dsp:sp modelId="{6D391899-6283-4345-B9E8-552701AE6DAB}">
      <dsp:nvSpPr>
        <dsp:cNvPr id="0" name=""/>
        <dsp:cNvSpPr/>
      </dsp:nvSpPr>
      <dsp:spPr>
        <a:xfrm>
          <a:off x="0" y="0"/>
          <a:ext cx="4073099" cy="1442809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Ethics</a:t>
          </a:r>
          <a:endParaRPr lang="en-GB" sz="3600" b="1" kern="1200" dirty="0"/>
        </a:p>
      </dsp:txBody>
      <dsp:txXfrm>
        <a:off x="70432" y="70432"/>
        <a:ext cx="3932235" cy="1301945"/>
      </dsp:txXfrm>
    </dsp:sp>
    <dsp:sp modelId="{287D26F7-1FB0-4B2D-92BB-1843200A14D6}">
      <dsp:nvSpPr>
        <dsp:cNvPr id="0" name=""/>
        <dsp:cNvSpPr/>
      </dsp:nvSpPr>
      <dsp:spPr>
        <a:xfrm rot="5400000">
          <a:off x="7034800" y="-1367435"/>
          <a:ext cx="1331401" cy="7248144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tx2"/>
              </a:solidFill>
            </a:rPr>
            <a:t>For the whole project and transcription company (+ procurement).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tx2"/>
              </a:solidFill>
            </a:rPr>
            <a:t>Purpose, data collected, method, data storage &amp; retention, consent, confidentiality,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tx2"/>
              </a:solidFill>
            </a:rPr>
            <a:t>Caldicott Guardian (full DPIA) as gathering sensitive data. </a:t>
          </a:r>
        </a:p>
      </dsp:txBody>
      <dsp:txXfrm rot="-5400000">
        <a:off x="4076429" y="1655930"/>
        <a:ext cx="7183150" cy="1201413"/>
      </dsp:txXfrm>
    </dsp:sp>
    <dsp:sp modelId="{59E9CD00-E9E2-44AF-8793-3498836F0895}">
      <dsp:nvSpPr>
        <dsp:cNvPr id="0" name=""/>
        <dsp:cNvSpPr/>
      </dsp:nvSpPr>
      <dsp:spPr>
        <a:xfrm>
          <a:off x="0" y="1523816"/>
          <a:ext cx="4077081" cy="1442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DPIA</a:t>
          </a:r>
          <a:endParaRPr lang="en-GB" sz="3600" b="1" kern="1200" dirty="0"/>
        </a:p>
      </dsp:txBody>
      <dsp:txXfrm>
        <a:off x="70432" y="1594248"/>
        <a:ext cx="3936217" cy="1301945"/>
      </dsp:txXfrm>
    </dsp:sp>
    <dsp:sp modelId="{7D03A60F-4D11-407D-91C5-AD40D928718C}">
      <dsp:nvSpPr>
        <dsp:cNvPr id="0" name=""/>
        <dsp:cNvSpPr/>
      </dsp:nvSpPr>
      <dsp:spPr>
        <a:xfrm rot="5400000">
          <a:off x="7124029" y="136098"/>
          <a:ext cx="1154247" cy="7248144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tx2"/>
              </a:solidFill>
            </a:rPr>
            <a:t>Approval and comments from Clinical Leadership Group and the MSK Clinical Learning Network.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chemeClr val="tx2"/>
              </a:solidFill>
            </a:rPr>
            <a:t>Consultation with Orthopaedic consultants and Place Transformation Leads.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>
            <a:solidFill>
              <a:schemeClr val="tx2"/>
            </a:solidFill>
          </a:endParaRPr>
        </a:p>
      </dsp:txBody>
      <dsp:txXfrm rot="-5400000">
        <a:off x="4077081" y="3239392"/>
        <a:ext cx="7191798" cy="1041555"/>
      </dsp:txXfrm>
    </dsp:sp>
    <dsp:sp modelId="{750F362E-380B-42BD-A9EF-9C9F89886243}">
      <dsp:nvSpPr>
        <dsp:cNvPr id="0" name=""/>
        <dsp:cNvSpPr/>
      </dsp:nvSpPr>
      <dsp:spPr>
        <a:xfrm>
          <a:off x="0" y="3038765"/>
          <a:ext cx="4077081" cy="1442809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CLG, CLN &amp; Trusts </a:t>
          </a:r>
        </a:p>
      </dsp:txBody>
      <dsp:txXfrm>
        <a:off x="70432" y="3109197"/>
        <a:ext cx="3936217" cy="1301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2E5E8-7F7B-43AA-B980-88D931A6B7FB}">
      <dsp:nvSpPr>
        <dsp:cNvPr id="0" name=""/>
        <dsp:cNvSpPr/>
      </dsp:nvSpPr>
      <dsp:spPr>
        <a:xfrm>
          <a:off x="4259" y="1450150"/>
          <a:ext cx="1792881" cy="1792881"/>
        </a:xfrm>
        <a:prstGeom prst="ellipse">
          <a:avLst/>
        </a:prstGeom>
        <a:solidFill>
          <a:srgbClr val="43A63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68" tIns="20320" rIns="9866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/>
              </a:solidFill>
            </a:rPr>
            <a:t>Patient Recruitment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/>
              </a:solidFill>
            </a:rPr>
            <a:t>Via VCS</a:t>
          </a:r>
        </a:p>
      </dsp:txBody>
      <dsp:txXfrm>
        <a:off x="266820" y="1712711"/>
        <a:ext cx="1267759" cy="1267759"/>
      </dsp:txXfrm>
    </dsp:sp>
    <dsp:sp modelId="{D4E353E1-8458-4D32-916A-10135BE2BA73}">
      <dsp:nvSpPr>
        <dsp:cNvPr id="0" name=""/>
        <dsp:cNvSpPr/>
      </dsp:nvSpPr>
      <dsp:spPr>
        <a:xfrm>
          <a:off x="1440089" y="1441383"/>
          <a:ext cx="1792881" cy="17928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68" tIns="20320" rIns="9866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/>
              </a:solidFill>
            </a:rPr>
            <a:t>Pre-Screening</a:t>
          </a:r>
        </a:p>
      </dsp:txBody>
      <dsp:txXfrm>
        <a:off x="1702650" y="1703944"/>
        <a:ext cx="1267759" cy="1267759"/>
      </dsp:txXfrm>
    </dsp:sp>
    <dsp:sp modelId="{A3A2379F-4272-4D0D-9D6A-95A8509C8812}">
      <dsp:nvSpPr>
        <dsp:cNvPr id="0" name=""/>
        <dsp:cNvSpPr/>
      </dsp:nvSpPr>
      <dsp:spPr>
        <a:xfrm>
          <a:off x="2874394" y="1441383"/>
          <a:ext cx="1792881" cy="1792881"/>
        </a:xfrm>
        <a:prstGeom prst="ellipse">
          <a:avLst/>
        </a:prstGeom>
        <a:solidFill>
          <a:srgbClr val="43A63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68" tIns="20320" rIns="9866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/>
              </a:solidFill>
            </a:rPr>
            <a:t>Information sheet &amp; consent form</a:t>
          </a:r>
        </a:p>
      </dsp:txBody>
      <dsp:txXfrm>
        <a:off x="3136955" y="1703944"/>
        <a:ext cx="1267759" cy="1267759"/>
      </dsp:txXfrm>
    </dsp:sp>
    <dsp:sp modelId="{4A72760D-D1FE-4447-9628-9A325BE345D0}">
      <dsp:nvSpPr>
        <dsp:cNvPr id="0" name=""/>
        <dsp:cNvSpPr/>
      </dsp:nvSpPr>
      <dsp:spPr>
        <a:xfrm>
          <a:off x="4308700" y="1441383"/>
          <a:ext cx="1792881" cy="17928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68" tIns="20320" rIns="9866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/>
              </a:solidFill>
            </a:rPr>
            <a:t>Venue and Method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/>
              </a:solidFill>
            </a:rPr>
            <a:t> Patient Preference</a:t>
          </a:r>
        </a:p>
      </dsp:txBody>
      <dsp:txXfrm>
        <a:off x="4571261" y="1703944"/>
        <a:ext cx="1267759" cy="1267759"/>
      </dsp:txXfrm>
    </dsp:sp>
    <dsp:sp modelId="{7B9C3DA9-1E97-46E6-BF22-84D386C7A390}">
      <dsp:nvSpPr>
        <dsp:cNvPr id="0" name=""/>
        <dsp:cNvSpPr/>
      </dsp:nvSpPr>
      <dsp:spPr>
        <a:xfrm>
          <a:off x="5767417" y="1445130"/>
          <a:ext cx="1792881" cy="1792881"/>
        </a:xfrm>
        <a:prstGeom prst="ellipse">
          <a:avLst/>
        </a:prstGeom>
        <a:solidFill>
          <a:srgbClr val="43A63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68" tIns="20320" rIns="9866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/>
              </a:solidFill>
            </a:rPr>
            <a:t>Interviews Digitally Recorded </a:t>
          </a:r>
        </a:p>
      </dsp:txBody>
      <dsp:txXfrm>
        <a:off x="6029978" y="1707691"/>
        <a:ext cx="1267759" cy="1267759"/>
      </dsp:txXfrm>
    </dsp:sp>
    <dsp:sp modelId="{5D4E1F5F-EA11-403D-954F-1A31A47C30A8}">
      <dsp:nvSpPr>
        <dsp:cNvPr id="0" name=""/>
        <dsp:cNvSpPr/>
      </dsp:nvSpPr>
      <dsp:spPr>
        <a:xfrm>
          <a:off x="5785927" y="2882767"/>
          <a:ext cx="1792881" cy="17928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68" tIns="20320" rIns="9866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/>
              </a:solidFill>
            </a:rPr>
            <a:t>Transcribed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/>
              </a:solidFill>
            </a:rPr>
            <a:t>and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/>
              </a:solidFill>
            </a:rPr>
            <a:t>Coded</a:t>
          </a:r>
        </a:p>
      </dsp:txBody>
      <dsp:txXfrm>
        <a:off x="6048488" y="3145328"/>
        <a:ext cx="1267759" cy="1267759"/>
      </dsp:txXfrm>
    </dsp:sp>
    <dsp:sp modelId="{67243FF7-6B66-487C-BDF4-868BB99D7361}">
      <dsp:nvSpPr>
        <dsp:cNvPr id="0" name=""/>
        <dsp:cNvSpPr/>
      </dsp:nvSpPr>
      <dsp:spPr>
        <a:xfrm>
          <a:off x="7269035" y="2882767"/>
          <a:ext cx="1792881" cy="1792881"/>
        </a:xfrm>
        <a:prstGeom prst="ellipse">
          <a:avLst/>
        </a:prstGeom>
        <a:solidFill>
          <a:srgbClr val="43A63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68" tIns="20320" rIns="9866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/>
              </a:solidFill>
            </a:rPr>
            <a:t>Thematic Analysis</a:t>
          </a:r>
        </a:p>
      </dsp:txBody>
      <dsp:txXfrm>
        <a:off x="7531596" y="3145328"/>
        <a:ext cx="1267759" cy="1267759"/>
      </dsp:txXfrm>
    </dsp:sp>
    <dsp:sp modelId="{D4CE91E1-036A-4F32-AACC-C7D4B8B5BCFF}">
      <dsp:nvSpPr>
        <dsp:cNvPr id="0" name=""/>
        <dsp:cNvSpPr/>
      </dsp:nvSpPr>
      <dsp:spPr>
        <a:xfrm>
          <a:off x="8788789" y="2882767"/>
          <a:ext cx="1792881" cy="17928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668" tIns="20320" rIns="9866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2"/>
              </a:solidFill>
            </a:rPr>
            <a:t>Frame Overall Argument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>
            <a:solidFill>
              <a:schemeClr val="tx2"/>
            </a:solidFill>
          </a:endParaRPr>
        </a:p>
      </dsp:txBody>
      <dsp:txXfrm>
        <a:off x="9051350" y="3145328"/>
        <a:ext cx="1267759" cy="1267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F0F4C-56D5-814C-BD0F-893100D243D8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B266D-F8ED-8F4E-8B10-271DEA41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2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266D-F8ED-8F4E-8B10-271DEA413D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4700" y="768350"/>
            <a:ext cx="5318125" cy="2992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2"/>
                </a:solidFill>
                <a:latin typeface="+mn-lt"/>
              </a:rPr>
              <a:t>Deep dive into Strategy Unit report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2"/>
                </a:solidFill>
              </a:rPr>
              <a:t>Attempted further quantitative analysis – into ethnicity, co-morbidities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2"/>
                </a:solidFill>
              </a:rPr>
              <a:t>Patients reaching different stages – understand their demographics – e.g. referrals, SC appointments, injections, offered surgery, decided to have/not have, delisted….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Places in the Black Country demonstrated a common trend, with the least deprived patients receiving higher levels of THR. In Sandwell and West Birmingham (SWB) and in Walsall, this trend was statistically significant.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Wolverhampton, SWB, and Walsall the analysis also found the least deprived patients received more outpatient referrals for OA Hip than the most deprived, and this was statistically significant in Wolverhampton. 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 analysis was based on pre-covid data, hence was not influenced by issues caused by the pandemic. 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Dudley however, the most deprived patients are more likely to gain an outpatient referral, but this is not a significant trend.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GB" dirty="0"/>
              <a:t>We could not recruit via NHS</a:t>
            </a:r>
          </a:p>
          <a:p>
            <a:r>
              <a:rPr lang="en-GB" dirty="0"/>
              <a:t>Could not just look at cases where surgery is and is not offered, and whether patient decided to have/ended up having</a:t>
            </a:r>
          </a:p>
          <a:p>
            <a:r>
              <a:rPr lang="en-GB" dirty="0"/>
              <a:t>Also needed to see what happened earlier in pathway – leading up to referrals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266D-F8ED-8F4E-8B10-271DEA413D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0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</a:rPr>
              <a:t>No plans for co-production workshops</a:t>
            </a:r>
          </a:p>
          <a:p>
            <a:pPr lvl="1"/>
            <a:r>
              <a:rPr lang="en-GB" dirty="0"/>
              <a:t>Considerable staff resources already used on the project</a:t>
            </a:r>
          </a:p>
          <a:p>
            <a:pPr lvl="1"/>
            <a:r>
              <a:rPr lang="en-GB" dirty="0"/>
              <a:t>Difficult to get the range of staff we would need there – to cover whole pathway</a:t>
            </a:r>
          </a:p>
          <a:p>
            <a:pPr lvl="1"/>
            <a:r>
              <a:rPr lang="en-GB" dirty="0"/>
              <a:t>Complexity of getting patients together who have significant pain and mobility issues</a:t>
            </a:r>
          </a:p>
          <a:p>
            <a:pPr lvl="1"/>
            <a:r>
              <a:rPr lang="en-GB" dirty="0"/>
              <a:t>Decided would re-visit idea of co-production workshops once done some dissemination and understood extent to which there is momentum, resources etc to act on the findings and proposals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266D-F8ED-8F4E-8B10-271DEA413D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8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4700" y="768350"/>
            <a:ext cx="5318125" cy="2992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266D-F8ED-8F4E-8B10-271DEA413D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9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4700" y="768350"/>
            <a:ext cx="5318125" cy="2992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266D-F8ED-8F4E-8B10-271DEA413D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7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4700" y="768350"/>
            <a:ext cx="5318125" cy="2992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266D-F8ED-8F4E-8B10-271DEA413D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57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266D-F8ED-8F4E-8B10-271DEA413D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0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Profile Summary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Place Locality: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patients from Sandwell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patients from Walsall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Gender: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male patients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female patients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Ethnicity: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Afro-Caribbean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Indian Hindu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British Pakistani	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White British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Age: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patients = 50 – 59 yrs. old.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patients = 70 – 79 yrs. old.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patients = 60 – 69 yrs. old.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patients = 80 yrs. old. +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IMD Deciles: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is most deprived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patients = Decile 1 or 2 = 12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  patient   = Decile 4 = 1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patients = Decile 8 or 9 = 2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of Arthritis: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patients had Hip Arthritis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patients had Knee Arthritis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patients had both Hip &amp; Knee Arthritis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Co-morbidities: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(Other than Hip and Knee Arthritis)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additional Co-morbidities: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patients = no other co-morbidities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patients = 1 to 3 other co-morbidities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patients = 4 + other co-morbidities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common additional co-morbidities: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patients = Diabetes and high cholesterol/pressure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High BMI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Asthma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Mental health 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Other arthritis and MSK problems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B266D-F8ED-8F4E-8B10-271DEA413D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3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radient 1_blue-purple">
    <p:bg>
      <p:bgPr>
        <a:gradFill>
          <a:gsLst>
            <a:gs pos="0">
              <a:schemeClr val="accent4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9DB263-50AA-3540-9932-BBB78AC62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8" y="1566170"/>
            <a:ext cx="11324572" cy="1234041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slide -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32E97A4-8B53-0047-A448-DDAD390F5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3047679"/>
            <a:ext cx="11324572" cy="592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410F28-B136-1949-BBFF-392781E161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391"/>
          <a:stretch/>
        </p:blipFill>
        <p:spPr>
          <a:xfrm>
            <a:off x="0" y="3611705"/>
            <a:ext cx="12219088" cy="3246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9FA48B-9865-8840-B181-ACD59A4912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957" y="6124893"/>
            <a:ext cx="5175845" cy="341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A72D77-3612-A448-9064-72E3F53CFF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998" y="457173"/>
            <a:ext cx="3460847" cy="5859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CFDB42-4ACA-F444-844E-73CB4D926EBB}"/>
              </a:ext>
            </a:extLst>
          </p:cNvPr>
          <p:cNvSpPr/>
          <p:nvPr userDrawn="1"/>
        </p:nvSpPr>
        <p:spPr>
          <a:xfrm>
            <a:off x="0" y="4828736"/>
            <a:ext cx="3210951" cy="724486"/>
          </a:xfrm>
          <a:prstGeom prst="rect">
            <a:avLst/>
          </a:prstGeom>
          <a:solidFill>
            <a:srgbClr val="455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987DA-20E4-6D48-AE56-E1B19155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665964"/>
            <a:ext cx="11324572" cy="4175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0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2" descr="Chart placeholder">
            <a:extLst>
              <a:ext uri="{FF2B5EF4-FFF2-40B4-BE49-F238E27FC236}">
                <a16:creationId xmlns:a16="http://schemas.microsoft.com/office/drawing/2014/main" id="{1E3B4A21-0EBC-CA4B-AC29-9068E1CB77C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1800" y="1665964"/>
            <a:ext cx="11324571" cy="418748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1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abl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able Placeholder 2" descr="Table placeholder">
            <a:extLst>
              <a:ext uri="{FF2B5EF4-FFF2-40B4-BE49-F238E27FC236}">
                <a16:creationId xmlns:a16="http://schemas.microsoft.com/office/drawing/2014/main" id="{800AD2B5-9123-8E46-A280-A511B59930F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2000" y="1665963"/>
            <a:ext cx="11324571" cy="418748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martAr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martArt Placeholder 3" descr="SmartArt graphic placeholder">
            <a:extLst>
              <a:ext uri="{FF2B5EF4-FFF2-40B4-BE49-F238E27FC236}">
                <a16:creationId xmlns:a16="http://schemas.microsoft.com/office/drawing/2014/main" id="{EACF675F-5CE9-5343-835D-CC334320D38D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431800" y="1665288"/>
            <a:ext cx="11325225" cy="418816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8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Picture_Highligh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solidFill>
                  <a:srgbClr val="009E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 descr="Picture placeholder">
            <a:extLst>
              <a:ext uri="{FF2B5EF4-FFF2-40B4-BE49-F238E27FC236}">
                <a16:creationId xmlns:a16="http://schemas.microsoft.com/office/drawing/2014/main" id="{9EB34601-AF2A-A342-8A50-50866BD55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" y="1655763"/>
            <a:ext cx="11324572" cy="419768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C137D32-24AA-7F43-8C1B-2E513C246A0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81581" y="3427840"/>
            <a:ext cx="5400000" cy="2085896"/>
          </a:xfr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5400000" scaled="0"/>
            <a:tileRect/>
          </a:gradFill>
        </p:spPr>
        <p:txBody>
          <a:bodyPr lIns="216000" tIns="216000" rIns="216000" bIns="216000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34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E038F-054E-0B4F-A5EE-E86784A74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33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Highlight Tex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464C6A-C608-794B-8A6C-09CDB825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4A4120-0160-F448-8A6D-47C24B4A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49A68C2-F296-5549-998A-6FA8C47BFD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571" y="1665964"/>
            <a:ext cx="5400000" cy="4169721"/>
          </a:xfrm>
          <a:gradFill flip="none" rotWithShape="1">
            <a:gsLst>
              <a:gs pos="0">
                <a:schemeClr val="accent1"/>
              </a:gs>
              <a:gs pos="98000">
                <a:schemeClr val="accent4"/>
              </a:gs>
            </a:gsLst>
            <a:lin ang="5400000" scaled="0"/>
            <a:tileRect/>
          </a:gradFill>
        </p:spPr>
        <p:txBody>
          <a:bodyPr lIns="216000" tIns="216000" rIns="216000" bIns="216000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10566-1DA2-3B48-99D1-912324A5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4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Char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 4" descr="Chart placeholders">
            <a:extLst>
              <a:ext uri="{FF2B5EF4-FFF2-40B4-BE49-F238E27FC236}">
                <a16:creationId xmlns:a16="http://schemas.microsoft.com/office/drawing/2014/main" id="{59E9CB84-2CAD-9542-AB10-FFD76DDE49F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56350" y="1665288"/>
            <a:ext cx="5400000" cy="41703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83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 Tabl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 descr="Table placeholder">
            <a:extLst>
              <a:ext uri="{FF2B5EF4-FFF2-40B4-BE49-F238E27FC236}">
                <a16:creationId xmlns:a16="http://schemas.microsoft.com/office/drawing/2014/main" id="{4499FBAD-4062-7D40-B5B5-CF6BA7A0DB2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356350" y="1665288"/>
            <a:ext cx="5400675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6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 SmartAr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martArt Placeholder 4" descr="SmartArt Graphic placeholder">
            <a:extLst>
              <a:ext uri="{FF2B5EF4-FFF2-40B4-BE49-F238E27FC236}">
                <a16:creationId xmlns:a16="http://schemas.microsoft.com/office/drawing/2014/main" id="{5F634DFF-6929-1940-999C-A7EEDD913C92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6356350" y="1665288"/>
            <a:ext cx="5400675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3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Gradient 2_Green-mint green"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87EA07A-85D3-8140-AE06-6A8E79243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8" y="1566170"/>
            <a:ext cx="11324572" cy="1234041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slide -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C4B37AB-63DA-2E47-9940-307A22FAE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3047679"/>
            <a:ext cx="11324572" cy="592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E89D77-D2CE-EE4E-8460-59462A59B5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391"/>
          <a:stretch/>
        </p:blipFill>
        <p:spPr>
          <a:xfrm>
            <a:off x="0" y="3611705"/>
            <a:ext cx="12219088" cy="32462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5D76E6-2B39-F34F-B211-A30D455C6C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957" y="6124893"/>
            <a:ext cx="5175845" cy="341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1DF1A7-FFBB-B543-95B3-41CA91DD1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998" y="457173"/>
            <a:ext cx="3460847" cy="5859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4728CC-243C-FC41-A955-6E8015657A55}"/>
              </a:ext>
            </a:extLst>
          </p:cNvPr>
          <p:cNvSpPr/>
          <p:nvPr userDrawn="1"/>
        </p:nvSpPr>
        <p:spPr>
          <a:xfrm>
            <a:off x="0" y="4828736"/>
            <a:ext cx="3210951" cy="724486"/>
          </a:xfrm>
          <a:prstGeom prst="rect">
            <a:avLst/>
          </a:prstGeom>
          <a:solidFill>
            <a:srgbClr val="455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58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Pictur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 descr="Picture placeholder">
            <a:extLst>
              <a:ext uri="{FF2B5EF4-FFF2-40B4-BE49-F238E27FC236}">
                <a16:creationId xmlns:a16="http://schemas.microsoft.com/office/drawing/2014/main" id="{4D4A7ED9-6621-4E4E-926C-A8D6D389D6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6350" y="1665288"/>
            <a:ext cx="5399999" cy="41703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0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 descr="picture placeholder">
            <a:extLst>
              <a:ext uri="{FF2B5EF4-FFF2-40B4-BE49-F238E27FC236}">
                <a16:creationId xmlns:a16="http://schemas.microsoft.com/office/drawing/2014/main" id="{1F65846F-E907-4E4F-8AEF-89CEA85E4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99" y="432908"/>
            <a:ext cx="6573383" cy="540130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245F212-25E5-924E-9DAB-C0185A80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543" y="432908"/>
            <a:ext cx="4340027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EDDB9A-7500-7247-9408-71B88817C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6544" y="1798668"/>
            <a:ext cx="4340026" cy="403555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CDB8D0A-A9DA-294F-B391-3F65180B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2685"/>
            <a:ext cx="253092" cy="1219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55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Pictur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4A811F2-7E54-D14E-ABAB-86343648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7354914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1C55C8-CE44-C644-AC5F-10F16CD37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820849"/>
            <a:ext cx="7354914" cy="401336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2" descr="Picture placeholder">
            <a:extLst>
              <a:ext uri="{FF2B5EF4-FFF2-40B4-BE49-F238E27FC236}">
                <a16:creationId xmlns:a16="http://schemas.microsoft.com/office/drawing/2014/main" id="{D13B5104-82F1-1949-AC88-B14CFB2977A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217736" y="432908"/>
            <a:ext cx="3538835" cy="540130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3B28F-572A-D843-83C2-4C42AABB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592079"/>
            <a:ext cx="253092" cy="1219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43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Highlight Tex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Picture placeholder">
            <a:extLst>
              <a:ext uri="{FF2B5EF4-FFF2-40B4-BE49-F238E27FC236}">
                <a16:creationId xmlns:a16="http://schemas.microsoft.com/office/drawing/2014/main" id="{ED9725A4-343D-DE40-9490-0E72C00FD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99" y="434716"/>
            <a:ext cx="11324571" cy="538696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8F16EE-ADAE-F043-9E47-E7D2CD869C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81581" y="3427840"/>
            <a:ext cx="5400000" cy="2085896"/>
          </a:xfr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5400000" scaled="0"/>
            <a:tileRect/>
          </a:gradFill>
        </p:spPr>
        <p:txBody>
          <a:bodyPr lIns="216000" tIns="216000" rIns="216000" bIns="216000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7813CFA-DC18-1E49-B9FC-2905713B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596059"/>
            <a:ext cx="253092" cy="1219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1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hart Placeholder 2" descr="Chart placeholder">
            <a:extLst>
              <a:ext uri="{FF2B5EF4-FFF2-40B4-BE49-F238E27FC236}">
                <a16:creationId xmlns:a16="http://schemas.microsoft.com/office/drawing/2014/main" id="{AB7457E5-D9DD-4648-A183-7A3670856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1800" y="1665964"/>
            <a:ext cx="5400199" cy="418748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59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with Tex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able Placeholder 2" descr="Table placeholder">
            <a:extLst>
              <a:ext uri="{FF2B5EF4-FFF2-40B4-BE49-F238E27FC236}">
                <a16:creationId xmlns:a16="http://schemas.microsoft.com/office/drawing/2014/main" id="{11516621-653E-5240-A9B8-B0209CDF9BD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1800" y="1665964"/>
            <a:ext cx="5400675" cy="41874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571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02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martArt with Tex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martArt Placeholder 2" descr="SmartArt graphic placeholder">
            <a:extLst>
              <a:ext uri="{FF2B5EF4-FFF2-40B4-BE49-F238E27FC236}">
                <a16:creationId xmlns:a16="http://schemas.microsoft.com/office/drawing/2014/main" id="{6FF41074-C94C-FA46-A284-180001EC62F3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431800" y="1665288"/>
            <a:ext cx="5400000" cy="416972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79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6A37-2F30-534E-ABA5-4020BB4B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5B325-8423-7A40-9D12-8DB141A9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93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17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Blue-Purple">
    <p:bg>
      <p:bgPr>
        <a:gradFill>
          <a:gsLst>
            <a:gs pos="0">
              <a:schemeClr val="accent4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2EEF313-B68A-1545-9E37-21168D6B8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44" y="3644200"/>
            <a:ext cx="12219088" cy="33602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00EF8-4A82-8A4C-96A0-D78EBD9ED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57" y="616987"/>
            <a:ext cx="11308514" cy="224074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 -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2A1BD-6EA5-5148-AC97-A6CE1E268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7" y="3289730"/>
            <a:ext cx="11308514" cy="127671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08B4AE-F4A1-7F45-9FD3-AA63EAE6C13C}"/>
              </a:ext>
            </a:extLst>
          </p:cNvPr>
          <p:cNvSpPr/>
          <p:nvPr userDrawn="1"/>
        </p:nvSpPr>
        <p:spPr>
          <a:xfrm>
            <a:off x="2890874" y="6573170"/>
            <a:ext cx="65309" cy="6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65F646-F13D-2344-82BB-060043F6E035}"/>
              </a:ext>
            </a:extLst>
          </p:cNvPr>
          <p:cNvSpPr/>
          <p:nvPr userDrawn="1"/>
        </p:nvSpPr>
        <p:spPr>
          <a:xfrm>
            <a:off x="2974795" y="6566820"/>
            <a:ext cx="65309" cy="6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492D2E-E6A7-FF4D-B33C-90AE4C672F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057" y="6151548"/>
            <a:ext cx="5175845" cy="3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24CF98C-3A30-3A4F-AFF4-CF72428A2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8" y="1566170"/>
            <a:ext cx="11324572" cy="1234041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slide -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C55869C-9C76-5240-A48D-67E8245D5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3047679"/>
            <a:ext cx="11324572" cy="592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7865D9-206A-384D-812C-11A144110B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391"/>
          <a:stretch/>
        </p:blipFill>
        <p:spPr>
          <a:xfrm>
            <a:off x="0" y="3611705"/>
            <a:ext cx="12219088" cy="3246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FD08F6-D8D8-354C-A075-C032122994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957" y="6124893"/>
            <a:ext cx="5175845" cy="341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9099B0-61BB-E04D-8F76-477131BC28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998" y="457173"/>
            <a:ext cx="3460847" cy="5859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1039B6-972C-C04B-8BA3-049A3CFC6259}"/>
              </a:ext>
            </a:extLst>
          </p:cNvPr>
          <p:cNvSpPr/>
          <p:nvPr userDrawn="1"/>
        </p:nvSpPr>
        <p:spPr>
          <a:xfrm>
            <a:off x="0" y="4828736"/>
            <a:ext cx="3210951" cy="724486"/>
          </a:xfrm>
          <a:prstGeom prst="rect">
            <a:avLst/>
          </a:prstGeom>
          <a:solidFill>
            <a:srgbClr val="455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8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s slid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987DA-20E4-6D48-AE56-E1B191556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42767" y="1670360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Contents slide -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702E8D-56D4-5441-BF3B-BF62031CE3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670360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D73ECC-7722-0848-981E-D29D375EFAF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342767" y="2528468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87CB45F-862C-7541-B31B-29C297BB6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99" y="2528468"/>
            <a:ext cx="666000" cy="666000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2DAF13-C5FC-B04B-B5DA-995F178FDBF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342767" y="3386576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367CC9B-36E6-C949-A7AA-F725CFE3C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3386576"/>
            <a:ext cx="666000" cy="66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1F5C05-0CD3-0445-8EE8-DEC95E2A603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342767" y="4244684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8606AF5-9FA4-6F4B-8C29-FF5DCE9032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9" y="4244684"/>
            <a:ext cx="666000" cy="666000"/>
          </a:xfrm>
          <a:prstGeom prst="ellipse">
            <a:avLst/>
          </a:prstGeom>
          <a:solidFill>
            <a:schemeClr val="accent4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04E22F-841F-7F47-BB0C-BAAFB4C78C6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342767" y="5102793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F2D8675-1053-BC45-9FF6-72E864707F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799" y="5102793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12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s slide_Two column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987DA-20E4-6D48-AE56-E1B191556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42767" y="1670361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Contents slide -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702E8D-56D4-5441-BF3B-BF62031CE3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670361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D73ECC-7722-0848-981E-D29D375EFAF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342767" y="2528469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87CB45F-862C-7541-B31B-29C297BB6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99" y="2528469"/>
            <a:ext cx="666000" cy="666000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2DAF13-C5FC-B04B-B5DA-995F178FDBF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342767" y="3386577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367CC9B-36E6-C949-A7AA-F725CFE3C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3386577"/>
            <a:ext cx="666000" cy="66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1F5C05-0CD3-0445-8EE8-DEC95E2A603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342767" y="4244685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8606AF5-9FA4-6F4B-8C29-FF5DCE9032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9" y="4244685"/>
            <a:ext cx="666000" cy="666000"/>
          </a:xfrm>
          <a:prstGeom prst="ellipse">
            <a:avLst/>
          </a:prstGeom>
          <a:solidFill>
            <a:schemeClr val="accent4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04E22F-841F-7F47-BB0C-BAAFB4C78C6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342767" y="5102794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F2D8675-1053-BC45-9FF6-72E864707F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799" y="5102793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2B4E501-7BE1-2146-9EF0-CF59B05DD9FE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251936" y="1670361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75C09A2-4831-914F-B2C6-2AE01D5D4E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0968" y="1670361"/>
            <a:ext cx="666000" cy="666000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E434B51-4535-014F-82FA-B243E254006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251936" y="2528469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5FA1998-5014-C445-AD1A-2CF5AB6E94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0968" y="2528469"/>
            <a:ext cx="666000" cy="66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B77B043-4CFF-F744-AEDF-934596958692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251936" y="3386577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18CB73F4-7AFE-EF48-89A9-629645B3CF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40968" y="3386577"/>
            <a:ext cx="666000" cy="666000"/>
          </a:xfrm>
          <a:prstGeom prst="ellipse">
            <a:avLst/>
          </a:prstGeom>
          <a:solidFill>
            <a:schemeClr val="accent4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88AC18C-7E07-3E48-A568-B3A396FD3590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251936" y="4244685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1E12B56C-6997-8041-9610-FB21715A62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0968" y="4244685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9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81C7514-035F-3C4B-9A54-438D2D9D93D5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7251936" y="5102794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6045792D-782C-4C4D-B6C0-C55B08BF57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40968" y="5102793"/>
            <a:ext cx="666000" cy="666000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04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987DA-20E4-6D48-AE56-E1B191556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665964"/>
            <a:ext cx="11324572" cy="4175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53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1E3B4A21-0EBC-CA4B-AC29-9068E1CB77C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1800" y="1665964"/>
            <a:ext cx="11324571" cy="41874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25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abl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able Placeholder 2">
            <a:extLst>
              <a:ext uri="{FF2B5EF4-FFF2-40B4-BE49-F238E27FC236}">
                <a16:creationId xmlns:a16="http://schemas.microsoft.com/office/drawing/2014/main" id="{800AD2B5-9123-8E46-A280-A511B59930F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2000" y="1665963"/>
            <a:ext cx="11324571" cy="41874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26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martAr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EACF675F-5CE9-5343-835D-CC334320D38D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431800" y="1665288"/>
            <a:ext cx="11325225" cy="4188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8990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Picture_Highligh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 descr="Picture placeholder">
            <a:extLst>
              <a:ext uri="{FF2B5EF4-FFF2-40B4-BE49-F238E27FC236}">
                <a16:creationId xmlns:a16="http://schemas.microsoft.com/office/drawing/2014/main" id="{9EB34601-AF2A-A342-8A50-50866BD55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" y="1655763"/>
            <a:ext cx="11324572" cy="419768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C137D32-24AA-7F43-8C1B-2E513C246A0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81581" y="3427840"/>
            <a:ext cx="5400000" cy="2085896"/>
          </a:xfr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5400000" scaled="0"/>
            <a:tileRect/>
          </a:gradFill>
        </p:spPr>
        <p:txBody>
          <a:bodyPr lIns="216000" tIns="216000" rIns="216000" bIns="216000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85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E038F-054E-0B4F-A5EE-E86784A74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62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Highlight Tex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464C6A-C608-794B-8A6C-09CDB825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4A4120-0160-F448-8A6D-47C24B4A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49A68C2-F296-5549-998A-6FA8C47BFD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571" y="1665964"/>
            <a:ext cx="5400000" cy="4169721"/>
          </a:xfrm>
          <a:gradFill flip="none" rotWithShape="1">
            <a:gsLst>
              <a:gs pos="0">
                <a:schemeClr val="accent1"/>
              </a:gs>
              <a:gs pos="98000">
                <a:schemeClr val="accent4"/>
              </a:gs>
            </a:gsLst>
            <a:lin ang="5400000" scaled="0"/>
            <a:tileRect/>
          </a:gradFill>
        </p:spPr>
        <p:txBody>
          <a:bodyPr lIns="216000" tIns="216000" rIns="216000" bIns="216000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10566-1DA2-3B48-99D1-912324A5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44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Char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 4" descr="Chart placeholder">
            <a:extLst>
              <a:ext uri="{FF2B5EF4-FFF2-40B4-BE49-F238E27FC236}">
                <a16:creationId xmlns:a16="http://schemas.microsoft.com/office/drawing/2014/main" id="{59E9CB84-2CAD-9542-AB10-FFD76DDE49F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56350" y="1665288"/>
            <a:ext cx="5400000" cy="4170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62462F7-E435-314F-977F-EEEC337CC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8" y="1566170"/>
            <a:ext cx="11324572" cy="1234041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slide -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6E82C99-A114-604B-BABB-611AB3FA6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3047679"/>
            <a:ext cx="11324572" cy="592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20EAD9-9C20-BF4B-B789-90E0417CDC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391"/>
          <a:stretch/>
        </p:blipFill>
        <p:spPr>
          <a:xfrm>
            <a:off x="0" y="3611705"/>
            <a:ext cx="12219088" cy="3246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2A8C12-A493-5141-BBD3-E41237409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957" y="6124893"/>
            <a:ext cx="5175845" cy="341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5F5D44-2835-1346-AFFE-3DEEAE8101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998" y="457173"/>
            <a:ext cx="3460847" cy="5859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4BFF49-0AAF-A04E-9D0B-2B99758FACD1}"/>
              </a:ext>
            </a:extLst>
          </p:cNvPr>
          <p:cNvSpPr/>
          <p:nvPr userDrawn="1"/>
        </p:nvSpPr>
        <p:spPr>
          <a:xfrm>
            <a:off x="0" y="4828736"/>
            <a:ext cx="3210951" cy="724486"/>
          </a:xfrm>
          <a:prstGeom prst="rect">
            <a:avLst/>
          </a:prstGeom>
          <a:solidFill>
            <a:srgbClr val="455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87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 Tabl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 descr="Table placeholder">
            <a:extLst>
              <a:ext uri="{FF2B5EF4-FFF2-40B4-BE49-F238E27FC236}">
                <a16:creationId xmlns:a16="http://schemas.microsoft.com/office/drawing/2014/main" id="{4499FBAD-4062-7D40-B5B5-CF6BA7A0DB2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356350" y="1665288"/>
            <a:ext cx="5400675" cy="41697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45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 SmartAr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martArt Placeholder 4" descr="SmartArt graphic placeholder">
            <a:extLst>
              <a:ext uri="{FF2B5EF4-FFF2-40B4-BE49-F238E27FC236}">
                <a16:creationId xmlns:a16="http://schemas.microsoft.com/office/drawing/2014/main" id="{5F634DFF-6929-1940-999C-A7EEDD913C92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6356350" y="1665288"/>
            <a:ext cx="5400675" cy="41697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9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Pictur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 descr="Picture placeholder">
            <a:extLst>
              <a:ext uri="{FF2B5EF4-FFF2-40B4-BE49-F238E27FC236}">
                <a16:creationId xmlns:a16="http://schemas.microsoft.com/office/drawing/2014/main" id="{4D4A7ED9-6621-4E4E-926C-A8D6D389D6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6350" y="1665288"/>
            <a:ext cx="5399999" cy="41703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22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245F212-25E5-924E-9DAB-C0185A80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543" y="432908"/>
            <a:ext cx="4340027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EDDB9A-7500-7247-9408-71B88817C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6544" y="1798668"/>
            <a:ext cx="4340026" cy="40355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2" descr="Picture placeholders">
            <a:extLst>
              <a:ext uri="{FF2B5EF4-FFF2-40B4-BE49-F238E27FC236}">
                <a16:creationId xmlns:a16="http://schemas.microsoft.com/office/drawing/2014/main" id="{1F65846F-E907-4E4F-8AEF-89CEA85E4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99" y="432908"/>
            <a:ext cx="6573383" cy="540130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CDB8D0A-A9DA-294F-B391-3F65180B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1787"/>
            <a:ext cx="253092" cy="1219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45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Pictur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3B28F-572A-D843-83C2-4C42AABB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1C55C8-CE44-C644-AC5F-10F16CD37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820849"/>
            <a:ext cx="7354914" cy="401336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2" descr="Picture placeholder">
            <a:extLst>
              <a:ext uri="{FF2B5EF4-FFF2-40B4-BE49-F238E27FC236}">
                <a16:creationId xmlns:a16="http://schemas.microsoft.com/office/drawing/2014/main" id="{D13B5104-82F1-1949-AC88-B14CFB2977A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217736" y="432908"/>
            <a:ext cx="3538835" cy="540130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A811F2-7E54-D14E-ABAB-86343648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7354914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880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Highlight Tex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Picture placeholder">
            <a:extLst>
              <a:ext uri="{FF2B5EF4-FFF2-40B4-BE49-F238E27FC236}">
                <a16:creationId xmlns:a16="http://schemas.microsoft.com/office/drawing/2014/main" id="{ED9725A4-343D-DE40-9490-0E72C00FD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99" y="434716"/>
            <a:ext cx="11324571" cy="538696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8F16EE-ADAE-F043-9E47-E7D2CD869C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81581" y="3427840"/>
            <a:ext cx="5400000" cy="2085896"/>
          </a:xfr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5400000" scaled="0"/>
            <a:tileRect/>
          </a:gradFill>
        </p:spPr>
        <p:txBody>
          <a:bodyPr lIns="216000" tIns="216000" rIns="216000" bIns="216000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7813CFA-DC18-1E49-B9FC-2905713B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15964"/>
            <a:ext cx="253092" cy="1219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709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hart Placeholder 2" descr="Chart placeholder">
            <a:extLst>
              <a:ext uri="{FF2B5EF4-FFF2-40B4-BE49-F238E27FC236}">
                <a16:creationId xmlns:a16="http://schemas.microsoft.com/office/drawing/2014/main" id="{AB7457E5-D9DD-4648-A183-7A3670856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1800" y="1665964"/>
            <a:ext cx="5400199" cy="41874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4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with Tex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able Placeholder 2" descr="Table placeholder">
            <a:extLst>
              <a:ext uri="{FF2B5EF4-FFF2-40B4-BE49-F238E27FC236}">
                <a16:creationId xmlns:a16="http://schemas.microsoft.com/office/drawing/2014/main" id="{11516621-653E-5240-A9B8-B0209CDF9BD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1800" y="1665964"/>
            <a:ext cx="5400675" cy="41874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02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martArt with Tex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martArt Placeholder 2" descr="SmartArt graphic placeholder">
            <a:extLst>
              <a:ext uri="{FF2B5EF4-FFF2-40B4-BE49-F238E27FC236}">
                <a16:creationId xmlns:a16="http://schemas.microsoft.com/office/drawing/2014/main" id="{6FF41074-C94C-FA46-A284-180001EC62F3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431800" y="1665288"/>
            <a:ext cx="5400000" cy="41697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37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6A37-2F30-534E-ABA5-4020BB4B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5B325-8423-7A40-9D12-8DB141A9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8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Mint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B91974C-F458-0142-B52B-D59B1537D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8" y="1566170"/>
            <a:ext cx="11324572" cy="1234041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slide -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AFCFE9D-6824-D648-A356-32748113C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3047679"/>
            <a:ext cx="11324572" cy="592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02E7E6-CCC5-A441-BE68-CFBD196F54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391"/>
          <a:stretch/>
        </p:blipFill>
        <p:spPr>
          <a:xfrm>
            <a:off x="0" y="3611705"/>
            <a:ext cx="12219088" cy="3246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FE98EE-2555-A348-AE34-658B24A829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957" y="6124893"/>
            <a:ext cx="5175845" cy="341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DE72A9-CA61-FB46-B6B6-FC3259E65A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998" y="457173"/>
            <a:ext cx="3460847" cy="5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492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60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Blue-Purple"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70BD6D2-0780-C14E-80D9-9F3F86594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358"/>
          <a:stretch/>
        </p:blipFill>
        <p:spPr>
          <a:xfrm>
            <a:off x="-13544" y="3644201"/>
            <a:ext cx="12219088" cy="32138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0977747-565F-7F42-B85B-4344CDDA0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57" y="616987"/>
            <a:ext cx="11308514" cy="224074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 -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D496C28-49A1-6F4F-94AA-EA7BBF3E1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7" y="3289730"/>
            <a:ext cx="11308514" cy="127671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B98909-FA12-D24E-ADED-C83BA78BF8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057" y="6151548"/>
            <a:ext cx="5175845" cy="3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46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s slid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Contents slide - Master title style</a:t>
            </a:r>
          </a:p>
        </p:txBody>
      </p:sp>
      <p:sp>
        <p:nvSpPr>
          <p:cNvPr id="7" name="Text Placeholder 6 -1">
            <a:extLst>
              <a:ext uri="{FF2B5EF4-FFF2-40B4-BE49-F238E27FC236}">
                <a16:creationId xmlns:a16="http://schemas.microsoft.com/office/drawing/2014/main" id="{85702E8D-56D4-5441-BF3B-BF62031CE3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670360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8" name="Content Placeholder 2 -1">
            <a:extLst>
              <a:ext uri="{FF2B5EF4-FFF2-40B4-BE49-F238E27FC236}">
                <a16:creationId xmlns:a16="http://schemas.microsoft.com/office/drawing/2014/main" id="{F20987DA-20E4-6D48-AE56-E1B191556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42767" y="1670360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3" name="Text Placeholder 6 2-">
            <a:extLst>
              <a:ext uri="{FF2B5EF4-FFF2-40B4-BE49-F238E27FC236}">
                <a16:creationId xmlns:a16="http://schemas.microsoft.com/office/drawing/2014/main" id="{387CB45F-862C-7541-B31B-29C297BB6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99" y="2528468"/>
            <a:ext cx="666000" cy="666000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12" name="Content Placeholder 2 2-">
            <a:extLst>
              <a:ext uri="{FF2B5EF4-FFF2-40B4-BE49-F238E27FC236}">
                <a16:creationId xmlns:a16="http://schemas.microsoft.com/office/drawing/2014/main" id="{75D73ECC-7722-0848-981E-D29D375EFAF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342767" y="2528468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6" name="Text Placeholder 6 -3">
            <a:extLst>
              <a:ext uri="{FF2B5EF4-FFF2-40B4-BE49-F238E27FC236}">
                <a16:creationId xmlns:a16="http://schemas.microsoft.com/office/drawing/2014/main" id="{E367CC9B-36E6-C949-A7AA-F725CFE3C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3386576"/>
            <a:ext cx="666000" cy="66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15" name="Content Placeholder 2 -3">
            <a:extLst>
              <a:ext uri="{FF2B5EF4-FFF2-40B4-BE49-F238E27FC236}">
                <a16:creationId xmlns:a16="http://schemas.microsoft.com/office/drawing/2014/main" id="{492DAF13-C5FC-B04B-B5DA-995F178FDBF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342767" y="3386576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8" name="Text Placeholder 6 -4">
            <a:extLst>
              <a:ext uri="{FF2B5EF4-FFF2-40B4-BE49-F238E27FC236}">
                <a16:creationId xmlns:a16="http://schemas.microsoft.com/office/drawing/2014/main" id="{D8606AF5-9FA4-6F4B-8C29-FF5DCE9032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9" y="4244684"/>
            <a:ext cx="666000" cy="666000"/>
          </a:xfrm>
          <a:prstGeom prst="ellipse">
            <a:avLst/>
          </a:prstGeom>
          <a:solidFill>
            <a:schemeClr val="accent4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17" name="Content Placeholder 2 -4">
            <a:extLst>
              <a:ext uri="{FF2B5EF4-FFF2-40B4-BE49-F238E27FC236}">
                <a16:creationId xmlns:a16="http://schemas.microsoft.com/office/drawing/2014/main" id="{B21F5C05-0CD3-0445-8EE8-DEC95E2A603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342767" y="4244684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0" name="Text Placeholder 6 -5">
            <a:extLst>
              <a:ext uri="{FF2B5EF4-FFF2-40B4-BE49-F238E27FC236}">
                <a16:creationId xmlns:a16="http://schemas.microsoft.com/office/drawing/2014/main" id="{DF2D8675-1053-BC45-9FF6-72E864707F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799" y="5102793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19" name="Content Placeholder 2 -5">
            <a:extLst>
              <a:ext uri="{FF2B5EF4-FFF2-40B4-BE49-F238E27FC236}">
                <a16:creationId xmlns:a16="http://schemas.microsoft.com/office/drawing/2014/main" id="{DA04E22F-841F-7F47-BB0C-BAAFB4C78C6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342767" y="5102793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0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s slide_Two column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Contents slide - Master title style</a:t>
            </a:r>
          </a:p>
        </p:txBody>
      </p:sp>
      <p:sp>
        <p:nvSpPr>
          <p:cNvPr id="7" name="Text Placeholder 6 -1">
            <a:extLst>
              <a:ext uri="{FF2B5EF4-FFF2-40B4-BE49-F238E27FC236}">
                <a16:creationId xmlns:a16="http://schemas.microsoft.com/office/drawing/2014/main" id="{85702E8D-56D4-5441-BF3B-BF62031CE3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670361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8" name="Content Placeholder 2 -1">
            <a:extLst>
              <a:ext uri="{FF2B5EF4-FFF2-40B4-BE49-F238E27FC236}">
                <a16:creationId xmlns:a16="http://schemas.microsoft.com/office/drawing/2014/main" id="{F20987DA-20E4-6D48-AE56-E1B191556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42767" y="1670361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3" name="Text Placeholder 6 -2">
            <a:extLst>
              <a:ext uri="{FF2B5EF4-FFF2-40B4-BE49-F238E27FC236}">
                <a16:creationId xmlns:a16="http://schemas.microsoft.com/office/drawing/2014/main" id="{387CB45F-862C-7541-B31B-29C297BB6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99" y="2528469"/>
            <a:ext cx="666000" cy="666000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12" name="Content Placeholder 2 -2">
            <a:extLst>
              <a:ext uri="{FF2B5EF4-FFF2-40B4-BE49-F238E27FC236}">
                <a16:creationId xmlns:a16="http://schemas.microsoft.com/office/drawing/2014/main" id="{75D73ECC-7722-0848-981E-D29D375EFAF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342767" y="2528469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6" name="Text Placeholder 6 -3">
            <a:extLst>
              <a:ext uri="{FF2B5EF4-FFF2-40B4-BE49-F238E27FC236}">
                <a16:creationId xmlns:a16="http://schemas.microsoft.com/office/drawing/2014/main" id="{E367CC9B-36E6-C949-A7AA-F725CFE3C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3386577"/>
            <a:ext cx="666000" cy="66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15" name="Content Placeholder 2 -3">
            <a:extLst>
              <a:ext uri="{FF2B5EF4-FFF2-40B4-BE49-F238E27FC236}">
                <a16:creationId xmlns:a16="http://schemas.microsoft.com/office/drawing/2014/main" id="{492DAF13-C5FC-B04B-B5DA-995F178FDBF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342767" y="3386577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8" name="Text Placeholder 6 -4">
            <a:extLst>
              <a:ext uri="{FF2B5EF4-FFF2-40B4-BE49-F238E27FC236}">
                <a16:creationId xmlns:a16="http://schemas.microsoft.com/office/drawing/2014/main" id="{D8606AF5-9FA4-6F4B-8C29-FF5DCE9032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9" y="4244685"/>
            <a:ext cx="666000" cy="666000"/>
          </a:xfrm>
          <a:prstGeom prst="ellipse">
            <a:avLst/>
          </a:prstGeom>
          <a:solidFill>
            <a:schemeClr val="accent4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17" name="Content Placeholder 2 -4">
            <a:extLst>
              <a:ext uri="{FF2B5EF4-FFF2-40B4-BE49-F238E27FC236}">
                <a16:creationId xmlns:a16="http://schemas.microsoft.com/office/drawing/2014/main" id="{B21F5C05-0CD3-0445-8EE8-DEC95E2A603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342767" y="4244685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0" name="Text Placeholder 6 -5">
            <a:extLst>
              <a:ext uri="{FF2B5EF4-FFF2-40B4-BE49-F238E27FC236}">
                <a16:creationId xmlns:a16="http://schemas.microsoft.com/office/drawing/2014/main" id="{DF2D8675-1053-BC45-9FF6-72E864707F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799" y="5102793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19" name="Content Placeholder 2 -5">
            <a:extLst>
              <a:ext uri="{FF2B5EF4-FFF2-40B4-BE49-F238E27FC236}">
                <a16:creationId xmlns:a16="http://schemas.microsoft.com/office/drawing/2014/main" id="{DA04E22F-841F-7F47-BB0C-BAAFB4C78C6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342767" y="5102794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2" name="Text Placeholder 6 -6">
            <a:extLst>
              <a:ext uri="{FF2B5EF4-FFF2-40B4-BE49-F238E27FC236}">
                <a16:creationId xmlns:a16="http://schemas.microsoft.com/office/drawing/2014/main" id="{A75C09A2-4831-914F-B2C6-2AE01D5D4E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0968" y="1670361"/>
            <a:ext cx="666000" cy="666000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  <a:endParaRPr lang="en-US" dirty="0"/>
          </a:p>
        </p:txBody>
      </p:sp>
      <p:sp>
        <p:nvSpPr>
          <p:cNvPr id="21" name="Content Placeholder 2 -6">
            <a:extLst>
              <a:ext uri="{FF2B5EF4-FFF2-40B4-BE49-F238E27FC236}">
                <a16:creationId xmlns:a16="http://schemas.microsoft.com/office/drawing/2014/main" id="{32B4E501-7BE1-2146-9EF0-CF59B05DD9FE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251936" y="1670361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4" name="Text Placeholder 6 -7">
            <a:extLst>
              <a:ext uri="{FF2B5EF4-FFF2-40B4-BE49-F238E27FC236}">
                <a16:creationId xmlns:a16="http://schemas.microsoft.com/office/drawing/2014/main" id="{75FA1998-5014-C445-AD1A-2CF5AB6E94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0968" y="2528469"/>
            <a:ext cx="666000" cy="66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  <a:endParaRPr lang="en-US" dirty="0"/>
          </a:p>
        </p:txBody>
      </p:sp>
      <p:sp>
        <p:nvSpPr>
          <p:cNvPr id="23" name="Content Placeholder 2 -7">
            <a:extLst>
              <a:ext uri="{FF2B5EF4-FFF2-40B4-BE49-F238E27FC236}">
                <a16:creationId xmlns:a16="http://schemas.microsoft.com/office/drawing/2014/main" id="{9E434B51-4535-014F-82FA-B243E254006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251936" y="2528469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6" name="Text Placeholder 6 -8">
            <a:extLst>
              <a:ext uri="{FF2B5EF4-FFF2-40B4-BE49-F238E27FC236}">
                <a16:creationId xmlns:a16="http://schemas.microsoft.com/office/drawing/2014/main" id="{18CB73F4-7AFE-EF48-89A9-629645B3CF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40968" y="3386577"/>
            <a:ext cx="666000" cy="666000"/>
          </a:xfrm>
          <a:prstGeom prst="ellipse">
            <a:avLst/>
          </a:prstGeom>
          <a:solidFill>
            <a:schemeClr val="accent4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  <a:endParaRPr lang="en-US" dirty="0"/>
          </a:p>
        </p:txBody>
      </p:sp>
      <p:sp>
        <p:nvSpPr>
          <p:cNvPr id="25" name="Content Placeholder 2 -8">
            <a:extLst>
              <a:ext uri="{FF2B5EF4-FFF2-40B4-BE49-F238E27FC236}">
                <a16:creationId xmlns:a16="http://schemas.microsoft.com/office/drawing/2014/main" id="{AB77B043-4CFF-F744-AEDF-934596958692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251936" y="3386577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8" name="Text Placeholder 6 -9">
            <a:extLst>
              <a:ext uri="{FF2B5EF4-FFF2-40B4-BE49-F238E27FC236}">
                <a16:creationId xmlns:a16="http://schemas.microsoft.com/office/drawing/2014/main" id="{1E12B56C-6997-8041-9610-FB21715A62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0968" y="4244685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9</a:t>
            </a:r>
            <a:endParaRPr lang="en-US" dirty="0"/>
          </a:p>
        </p:txBody>
      </p:sp>
      <p:sp>
        <p:nvSpPr>
          <p:cNvPr id="27" name="Content Placeholder 2 -9">
            <a:extLst>
              <a:ext uri="{FF2B5EF4-FFF2-40B4-BE49-F238E27FC236}">
                <a16:creationId xmlns:a16="http://schemas.microsoft.com/office/drawing/2014/main" id="{788AC18C-7E07-3E48-A568-B3A396FD3590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251936" y="4244685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30" name="Text Placeholder 6 -10">
            <a:extLst>
              <a:ext uri="{FF2B5EF4-FFF2-40B4-BE49-F238E27FC236}">
                <a16:creationId xmlns:a16="http://schemas.microsoft.com/office/drawing/2014/main" id="{6045792D-782C-4C4D-B6C0-C55B08BF57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40968" y="5102793"/>
            <a:ext cx="666000" cy="666000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10</a:t>
            </a:r>
            <a:endParaRPr lang="en-US" dirty="0"/>
          </a:p>
        </p:txBody>
      </p:sp>
      <p:sp>
        <p:nvSpPr>
          <p:cNvPr id="29" name="Content Placeholder 2 -10">
            <a:extLst>
              <a:ext uri="{FF2B5EF4-FFF2-40B4-BE49-F238E27FC236}">
                <a16:creationId xmlns:a16="http://schemas.microsoft.com/office/drawing/2014/main" id="{D81C7514-035F-3C4B-9A54-438D2D9D93D5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7251936" y="5102794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4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987DA-20E4-6D48-AE56-E1B19155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665964"/>
            <a:ext cx="11324572" cy="4175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7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1E3B4A21-0EBC-CA4B-AC29-9068E1CB77C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1800" y="1665964"/>
            <a:ext cx="11324571" cy="41874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126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abl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able Placeholder 2">
            <a:extLst>
              <a:ext uri="{FF2B5EF4-FFF2-40B4-BE49-F238E27FC236}">
                <a16:creationId xmlns:a16="http://schemas.microsoft.com/office/drawing/2014/main" id="{800AD2B5-9123-8E46-A280-A511B59930F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2000" y="1665963"/>
            <a:ext cx="11324571" cy="41874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18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martAr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EACF675F-5CE9-5343-835D-CC334320D38D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431800" y="1665288"/>
            <a:ext cx="11325225" cy="4188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342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Picture_Highligh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 descr="Picture placeholder">
            <a:extLst>
              <a:ext uri="{FF2B5EF4-FFF2-40B4-BE49-F238E27FC236}">
                <a16:creationId xmlns:a16="http://schemas.microsoft.com/office/drawing/2014/main" id="{9EB34601-AF2A-A342-8A50-50866BD55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" y="1655763"/>
            <a:ext cx="11324572" cy="419768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C137D32-24AA-7F43-8C1B-2E513C246A0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81581" y="3427840"/>
            <a:ext cx="5400000" cy="2085896"/>
          </a:xfrm>
          <a:gradFill flip="none" rotWithShape="1">
            <a:gsLst>
              <a:gs pos="0">
                <a:schemeClr val="accent3"/>
              </a:gs>
              <a:gs pos="99000">
                <a:schemeClr val="accent2"/>
              </a:gs>
            </a:gsLst>
            <a:lin ang="5400000" scaled="0"/>
            <a:tileRect/>
          </a:gradFill>
        </p:spPr>
        <p:txBody>
          <a:bodyPr lIns="216000" tIns="216000" rIns="216000" bIns="216000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887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E038F-054E-0B4F-A5EE-E86784A74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6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7AC581-850C-5045-848E-8B58EC650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8" y="1566170"/>
            <a:ext cx="11324572" cy="1234041"/>
          </a:xfrm>
        </p:spPr>
        <p:txBody>
          <a:bodyPr anchor="b"/>
          <a:lstStyle>
            <a:lvl1pPr>
              <a:defRPr sz="3800">
                <a:solidFill>
                  <a:srgbClr val="009EDF"/>
                </a:solidFill>
              </a:defRPr>
            </a:lvl1pPr>
          </a:lstStyle>
          <a:p>
            <a:r>
              <a:rPr lang="en-US" dirty="0"/>
              <a:t>Click to edit Title slide -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1B5960-3055-9343-B501-2AA915F4E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999" y="3047679"/>
            <a:ext cx="11324572" cy="592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6E8F3-1788-4E40-81D4-D8B16A3624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391"/>
          <a:stretch/>
        </p:blipFill>
        <p:spPr>
          <a:xfrm>
            <a:off x="0" y="3611705"/>
            <a:ext cx="12219088" cy="32462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2BE69A-9035-EA47-8F55-97134BD450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957" y="6124893"/>
            <a:ext cx="5175845" cy="341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58F40C-4EC2-B24F-BA54-53626F5076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396" y="459780"/>
            <a:ext cx="3430050" cy="58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289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Highlight Tex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464C6A-C608-794B-8A6C-09CDB825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4A4120-0160-F448-8A6D-47C24B4A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49A68C2-F296-5549-998A-6FA8C47BFD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571" y="1665964"/>
            <a:ext cx="5400000" cy="4169721"/>
          </a:xfrm>
          <a:gradFill flip="none" rotWithShape="1">
            <a:gsLst>
              <a:gs pos="0">
                <a:schemeClr val="accent3"/>
              </a:gs>
              <a:gs pos="98000">
                <a:schemeClr val="accent2"/>
              </a:gs>
            </a:gsLst>
            <a:lin ang="5400000" scaled="0"/>
            <a:tileRect/>
          </a:gradFill>
        </p:spPr>
        <p:txBody>
          <a:bodyPr lIns="216000" tIns="216000" rIns="216000" bIns="216000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10566-1DA2-3B48-99D1-912324A5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980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Char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 4" descr="Chart placeholder">
            <a:extLst>
              <a:ext uri="{FF2B5EF4-FFF2-40B4-BE49-F238E27FC236}">
                <a16:creationId xmlns:a16="http://schemas.microsoft.com/office/drawing/2014/main" id="{59E9CB84-2CAD-9542-AB10-FFD76DDE49F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56350" y="1665288"/>
            <a:ext cx="5400000" cy="4170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6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 Tabl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 descr="Table placeholder">
            <a:extLst>
              <a:ext uri="{FF2B5EF4-FFF2-40B4-BE49-F238E27FC236}">
                <a16:creationId xmlns:a16="http://schemas.microsoft.com/office/drawing/2014/main" id="{4499FBAD-4062-7D40-B5B5-CF6BA7A0DB2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356350" y="1665288"/>
            <a:ext cx="5400675" cy="41697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571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 SmartAr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martArt Placeholder 4" descr="SmartArt graphic placeholder">
            <a:extLst>
              <a:ext uri="{FF2B5EF4-FFF2-40B4-BE49-F238E27FC236}">
                <a16:creationId xmlns:a16="http://schemas.microsoft.com/office/drawing/2014/main" id="{5F634DFF-6929-1940-999C-A7EEDD913C92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6356350" y="1665288"/>
            <a:ext cx="5400675" cy="41697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61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Pictur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 descr="Picture placeholder">
            <a:extLst>
              <a:ext uri="{FF2B5EF4-FFF2-40B4-BE49-F238E27FC236}">
                <a16:creationId xmlns:a16="http://schemas.microsoft.com/office/drawing/2014/main" id="{4D4A7ED9-6621-4E4E-926C-A8D6D389D6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6350" y="1665288"/>
            <a:ext cx="5399999" cy="41703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84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 descr="Picture placeholder">
            <a:extLst>
              <a:ext uri="{FF2B5EF4-FFF2-40B4-BE49-F238E27FC236}">
                <a16:creationId xmlns:a16="http://schemas.microsoft.com/office/drawing/2014/main" id="{1F65846F-E907-4E4F-8AEF-89CEA85E4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99" y="432908"/>
            <a:ext cx="6573383" cy="540130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245F212-25E5-924E-9DAB-C0185A80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543" y="432908"/>
            <a:ext cx="4340027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EDDB9A-7500-7247-9408-71B88817C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6544" y="1798668"/>
            <a:ext cx="4340026" cy="40355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CDB8D0A-A9DA-294F-B391-3F65180B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268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324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Pictur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4A811F2-7E54-D14E-ABAB-86343648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7354914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1C55C8-CE44-C644-AC5F-10F16CD37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820849"/>
            <a:ext cx="7354914" cy="401336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2" descr="Picture placeholder">
            <a:extLst>
              <a:ext uri="{FF2B5EF4-FFF2-40B4-BE49-F238E27FC236}">
                <a16:creationId xmlns:a16="http://schemas.microsoft.com/office/drawing/2014/main" id="{D13B5104-82F1-1949-AC88-B14CFB2977A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217736" y="432908"/>
            <a:ext cx="3538835" cy="540130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3B28F-572A-D843-83C2-4C42AABB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475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Highlight Tex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Picture placeholder">
            <a:extLst>
              <a:ext uri="{FF2B5EF4-FFF2-40B4-BE49-F238E27FC236}">
                <a16:creationId xmlns:a16="http://schemas.microsoft.com/office/drawing/2014/main" id="{ED9725A4-343D-DE40-9490-0E72C00FD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99" y="434716"/>
            <a:ext cx="11324571" cy="538696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8F16EE-ADAE-F043-9E47-E7D2CD869C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81581" y="3427840"/>
            <a:ext cx="5400000" cy="2085896"/>
          </a:xfr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  <a:tileRect/>
          </a:gradFill>
        </p:spPr>
        <p:txBody>
          <a:bodyPr lIns="216000" tIns="216000" rIns="216000" bIns="216000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7813CFA-DC18-1E49-B9FC-2905713B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2685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668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hart Placeholder 2" descr="Chart placeholder">
            <a:extLst>
              <a:ext uri="{FF2B5EF4-FFF2-40B4-BE49-F238E27FC236}">
                <a16:creationId xmlns:a16="http://schemas.microsoft.com/office/drawing/2014/main" id="{AB7457E5-D9DD-4648-A183-7A3670856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1800" y="1665964"/>
            <a:ext cx="5400199" cy="41874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660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with Tex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able Placeholder 2" descr="Table placeholder">
            <a:extLst>
              <a:ext uri="{FF2B5EF4-FFF2-40B4-BE49-F238E27FC236}">
                <a16:creationId xmlns:a16="http://schemas.microsoft.com/office/drawing/2014/main" id="{11516621-653E-5240-A9B8-B0209CDF9BD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1800" y="1665964"/>
            <a:ext cx="5400675" cy="41874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8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Blue-Purple">
    <p:bg>
      <p:bgPr>
        <a:gradFill>
          <a:gsLst>
            <a:gs pos="0">
              <a:schemeClr val="accent4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0EF8-4A82-8A4C-96A0-D78EBD9ED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57" y="616987"/>
            <a:ext cx="11308514" cy="224074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-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2A1BD-6EA5-5148-AC97-A6CE1E268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7" y="3289730"/>
            <a:ext cx="11308514" cy="127671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598705"/>
            <a:ext cx="253092" cy="1219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970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martArt with Tex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martArt Placeholder 2" descr="SmartArt graphic placeholder">
            <a:extLst>
              <a:ext uri="{FF2B5EF4-FFF2-40B4-BE49-F238E27FC236}">
                <a16:creationId xmlns:a16="http://schemas.microsoft.com/office/drawing/2014/main" id="{6FF41074-C94C-FA46-A284-180001EC62F3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431800" y="1665288"/>
            <a:ext cx="5400000" cy="41697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665964"/>
            <a:ext cx="5400000" cy="41697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959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6A37-2F30-534E-ABA5-4020BB4B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5B325-8423-7A40-9D12-8DB141A9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66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87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Blue-Purple"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0EF8-4A82-8A4C-96A0-D78EBD9ED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57" y="616987"/>
            <a:ext cx="11308514" cy="224074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divider slide -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2A1BD-6EA5-5148-AC97-A6CE1E268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7" y="3289730"/>
            <a:ext cx="11308514" cy="127671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60F7A2-BA04-6944-844E-0FBC187DA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358"/>
          <a:stretch/>
        </p:blipFill>
        <p:spPr>
          <a:xfrm>
            <a:off x="-13544" y="3644201"/>
            <a:ext cx="12219088" cy="3213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CC632-EFEF-BA43-83BE-5E3DD63AD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057" y="6151548"/>
            <a:ext cx="5175845" cy="3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09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s slid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Contents slide - Master title style</a:t>
            </a:r>
          </a:p>
        </p:txBody>
      </p:sp>
      <p:sp>
        <p:nvSpPr>
          <p:cNvPr id="7" name="Text Placeholder 6 -1">
            <a:extLst>
              <a:ext uri="{FF2B5EF4-FFF2-40B4-BE49-F238E27FC236}">
                <a16:creationId xmlns:a16="http://schemas.microsoft.com/office/drawing/2014/main" id="{85702E8D-56D4-5441-BF3B-BF62031CE3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670360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8" name="Content Placeholder 2 -1">
            <a:extLst>
              <a:ext uri="{FF2B5EF4-FFF2-40B4-BE49-F238E27FC236}">
                <a16:creationId xmlns:a16="http://schemas.microsoft.com/office/drawing/2014/main" id="{F20987DA-20E4-6D48-AE56-E1B191556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42767" y="1670360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3" name="Text Placeholder 6 -2">
            <a:extLst>
              <a:ext uri="{FF2B5EF4-FFF2-40B4-BE49-F238E27FC236}">
                <a16:creationId xmlns:a16="http://schemas.microsoft.com/office/drawing/2014/main" id="{387CB45F-862C-7541-B31B-29C297BB6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99" y="2528468"/>
            <a:ext cx="666000" cy="666000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12" name="Content Placeholder 2 -2">
            <a:extLst>
              <a:ext uri="{FF2B5EF4-FFF2-40B4-BE49-F238E27FC236}">
                <a16:creationId xmlns:a16="http://schemas.microsoft.com/office/drawing/2014/main" id="{75D73ECC-7722-0848-981E-D29D375EFAF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342767" y="2528468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6" name="Text Placeholder 6 -3">
            <a:extLst>
              <a:ext uri="{FF2B5EF4-FFF2-40B4-BE49-F238E27FC236}">
                <a16:creationId xmlns:a16="http://schemas.microsoft.com/office/drawing/2014/main" id="{E367CC9B-36E6-C949-A7AA-F725CFE3C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3386576"/>
            <a:ext cx="666000" cy="66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15" name="Content Placeholder 2 -3">
            <a:extLst>
              <a:ext uri="{FF2B5EF4-FFF2-40B4-BE49-F238E27FC236}">
                <a16:creationId xmlns:a16="http://schemas.microsoft.com/office/drawing/2014/main" id="{492DAF13-C5FC-B04B-B5DA-995F178FDBF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342767" y="3386576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8" name="Text Placeholder 6 -4">
            <a:extLst>
              <a:ext uri="{FF2B5EF4-FFF2-40B4-BE49-F238E27FC236}">
                <a16:creationId xmlns:a16="http://schemas.microsoft.com/office/drawing/2014/main" id="{D8606AF5-9FA4-6F4B-8C29-FF5DCE9032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9" y="4244684"/>
            <a:ext cx="666000" cy="666000"/>
          </a:xfrm>
          <a:prstGeom prst="ellipse">
            <a:avLst/>
          </a:prstGeom>
          <a:solidFill>
            <a:schemeClr val="accent4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17" name="Content Placeholder 2 -4">
            <a:extLst>
              <a:ext uri="{FF2B5EF4-FFF2-40B4-BE49-F238E27FC236}">
                <a16:creationId xmlns:a16="http://schemas.microsoft.com/office/drawing/2014/main" id="{B21F5C05-0CD3-0445-8EE8-DEC95E2A603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342767" y="4244684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0" name="Text Placeholder 6 -5">
            <a:extLst>
              <a:ext uri="{FF2B5EF4-FFF2-40B4-BE49-F238E27FC236}">
                <a16:creationId xmlns:a16="http://schemas.microsoft.com/office/drawing/2014/main" id="{DF2D8675-1053-BC45-9FF6-72E864707F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799" y="5102793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19" name="Content Placeholder 2 -5">
            <a:extLst>
              <a:ext uri="{FF2B5EF4-FFF2-40B4-BE49-F238E27FC236}">
                <a16:creationId xmlns:a16="http://schemas.microsoft.com/office/drawing/2014/main" id="{DA04E22F-841F-7F47-BB0C-BAAFB4C78C6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342767" y="5102793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573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s slide_Two column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Contents slide - Master title style</a:t>
            </a:r>
          </a:p>
        </p:txBody>
      </p:sp>
      <p:sp>
        <p:nvSpPr>
          <p:cNvPr id="7" name="Text Placeholder 6 -1">
            <a:extLst>
              <a:ext uri="{FF2B5EF4-FFF2-40B4-BE49-F238E27FC236}">
                <a16:creationId xmlns:a16="http://schemas.microsoft.com/office/drawing/2014/main" id="{85702E8D-56D4-5441-BF3B-BF62031CE3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670361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8" name="Content Placeholder 2 -1">
            <a:extLst>
              <a:ext uri="{FF2B5EF4-FFF2-40B4-BE49-F238E27FC236}">
                <a16:creationId xmlns:a16="http://schemas.microsoft.com/office/drawing/2014/main" id="{F20987DA-20E4-6D48-AE56-E1B191556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42767" y="1670361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3" name="Text Placeholder 6 -2">
            <a:extLst>
              <a:ext uri="{FF2B5EF4-FFF2-40B4-BE49-F238E27FC236}">
                <a16:creationId xmlns:a16="http://schemas.microsoft.com/office/drawing/2014/main" id="{387CB45F-862C-7541-B31B-29C297BB6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99" y="2528469"/>
            <a:ext cx="666000" cy="666000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12" name="Content Placeholder 2 -2">
            <a:extLst>
              <a:ext uri="{FF2B5EF4-FFF2-40B4-BE49-F238E27FC236}">
                <a16:creationId xmlns:a16="http://schemas.microsoft.com/office/drawing/2014/main" id="{75D73ECC-7722-0848-981E-D29D375EFAF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342767" y="2528469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6" name="Text Placeholder 6 -3">
            <a:extLst>
              <a:ext uri="{FF2B5EF4-FFF2-40B4-BE49-F238E27FC236}">
                <a16:creationId xmlns:a16="http://schemas.microsoft.com/office/drawing/2014/main" id="{E367CC9B-36E6-C949-A7AA-F725CFE3C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3386577"/>
            <a:ext cx="666000" cy="66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15" name="Content Placeholder 2 -3">
            <a:extLst>
              <a:ext uri="{FF2B5EF4-FFF2-40B4-BE49-F238E27FC236}">
                <a16:creationId xmlns:a16="http://schemas.microsoft.com/office/drawing/2014/main" id="{492DAF13-C5FC-B04B-B5DA-995F178FDBF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342767" y="3386577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8" name="Text Placeholder 6 -4">
            <a:extLst>
              <a:ext uri="{FF2B5EF4-FFF2-40B4-BE49-F238E27FC236}">
                <a16:creationId xmlns:a16="http://schemas.microsoft.com/office/drawing/2014/main" id="{D8606AF5-9FA4-6F4B-8C29-FF5DCE9032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9" y="4244685"/>
            <a:ext cx="666000" cy="666000"/>
          </a:xfrm>
          <a:prstGeom prst="ellipse">
            <a:avLst/>
          </a:prstGeom>
          <a:solidFill>
            <a:schemeClr val="accent4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17" name="Content Placeholder 2 -4">
            <a:extLst>
              <a:ext uri="{FF2B5EF4-FFF2-40B4-BE49-F238E27FC236}">
                <a16:creationId xmlns:a16="http://schemas.microsoft.com/office/drawing/2014/main" id="{B21F5C05-0CD3-0445-8EE8-DEC95E2A603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342767" y="4244685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0" name="Text Placeholder 6 -5">
            <a:extLst>
              <a:ext uri="{FF2B5EF4-FFF2-40B4-BE49-F238E27FC236}">
                <a16:creationId xmlns:a16="http://schemas.microsoft.com/office/drawing/2014/main" id="{DF2D8675-1053-BC45-9FF6-72E864707F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799" y="5102793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19" name="Content Placeholder 2 -5">
            <a:extLst>
              <a:ext uri="{FF2B5EF4-FFF2-40B4-BE49-F238E27FC236}">
                <a16:creationId xmlns:a16="http://schemas.microsoft.com/office/drawing/2014/main" id="{DA04E22F-841F-7F47-BB0C-BAAFB4C78C6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342767" y="5102794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2" name="Text Placeholder 6 -6">
            <a:extLst>
              <a:ext uri="{FF2B5EF4-FFF2-40B4-BE49-F238E27FC236}">
                <a16:creationId xmlns:a16="http://schemas.microsoft.com/office/drawing/2014/main" id="{A75C09A2-4831-914F-B2C6-2AE01D5D4E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0968" y="1670361"/>
            <a:ext cx="666000" cy="666000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  <a:endParaRPr lang="en-US" dirty="0"/>
          </a:p>
        </p:txBody>
      </p:sp>
      <p:sp>
        <p:nvSpPr>
          <p:cNvPr id="21" name="Content Placeholder 2 -6">
            <a:extLst>
              <a:ext uri="{FF2B5EF4-FFF2-40B4-BE49-F238E27FC236}">
                <a16:creationId xmlns:a16="http://schemas.microsoft.com/office/drawing/2014/main" id="{32B4E501-7BE1-2146-9EF0-CF59B05DD9FE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251936" y="1670361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4" name="Text Placeholder 6 -7">
            <a:extLst>
              <a:ext uri="{FF2B5EF4-FFF2-40B4-BE49-F238E27FC236}">
                <a16:creationId xmlns:a16="http://schemas.microsoft.com/office/drawing/2014/main" id="{75FA1998-5014-C445-AD1A-2CF5AB6E94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0968" y="2528469"/>
            <a:ext cx="666000" cy="66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  <a:endParaRPr lang="en-US" dirty="0"/>
          </a:p>
        </p:txBody>
      </p:sp>
      <p:sp>
        <p:nvSpPr>
          <p:cNvPr id="23" name="Content Placeholder 2 -7">
            <a:extLst>
              <a:ext uri="{FF2B5EF4-FFF2-40B4-BE49-F238E27FC236}">
                <a16:creationId xmlns:a16="http://schemas.microsoft.com/office/drawing/2014/main" id="{9E434B51-4535-014F-82FA-B243E254006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251936" y="2528469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6" name="Text Placeholder 6 -8">
            <a:extLst>
              <a:ext uri="{FF2B5EF4-FFF2-40B4-BE49-F238E27FC236}">
                <a16:creationId xmlns:a16="http://schemas.microsoft.com/office/drawing/2014/main" id="{18CB73F4-7AFE-EF48-89A9-629645B3CF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40968" y="3386577"/>
            <a:ext cx="666000" cy="666000"/>
          </a:xfrm>
          <a:prstGeom prst="ellipse">
            <a:avLst/>
          </a:prstGeom>
          <a:solidFill>
            <a:schemeClr val="accent4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  <a:endParaRPr lang="en-US" dirty="0"/>
          </a:p>
        </p:txBody>
      </p:sp>
      <p:sp>
        <p:nvSpPr>
          <p:cNvPr id="25" name="Content Placeholder 2 -8">
            <a:extLst>
              <a:ext uri="{FF2B5EF4-FFF2-40B4-BE49-F238E27FC236}">
                <a16:creationId xmlns:a16="http://schemas.microsoft.com/office/drawing/2014/main" id="{AB77B043-4CFF-F744-AEDF-934596958692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251936" y="3386577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8" name="Text Placeholder 6 -9">
            <a:extLst>
              <a:ext uri="{FF2B5EF4-FFF2-40B4-BE49-F238E27FC236}">
                <a16:creationId xmlns:a16="http://schemas.microsoft.com/office/drawing/2014/main" id="{1E12B56C-6997-8041-9610-FB21715A62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0968" y="4244685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9</a:t>
            </a:r>
            <a:endParaRPr lang="en-US" dirty="0"/>
          </a:p>
        </p:txBody>
      </p:sp>
      <p:sp>
        <p:nvSpPr>
          <p:cNvPr id="27" name="Content Placeholder 2 -9">
            <a:extLst>
              <a:ext uri="{FF2B5EF4-FFF2-40B4-BE49-F238E27FC236}">
                <a16:creationId xmlns:a16="http://schemas.microsoft.com/office/drawing/2014/main" id="{788AC18C-7E07-3E48-A568-B3A396FD3590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251936" y="4244685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30" name="Text Placeholder 6 -10">
            <a:extLst>
              <a:ext uri="{FF2B5EF4-FFF2-40B4-BE49-F238E27FC236}">
                <a16:creationId xmlns:a16="http://schemas.microsoft.com/office/drawing/2014/main" id="{6045792D-782C-4C4D-B6C0-C55B08BF57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40968" y="5102793"/>
            <a:ext cx="666000" cy="666000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10</a:t>
            </a:r>
            <a:endParaRPr lang="en-US" dirty="0"/>
          </a:p>
        </p:txBody>
      </p:sp>
      <p:sp>
        <p:nvSpPr>
          <p:cNvPr id="29" name="Content Placeholder 2 -10">
            <a:extLst>
              <a:ext uri="{FF2B5EF4-FFF2-40B4-BE49-F238E27FC236}">
                <a16:creationId xmlns:a16="http://schemas.microsoft.com/office/drawing/2014/main" id="{D81C7514-035F-3C4B-9A54-438D2D9D93D5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7251936" y="5102794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626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987DA-20E4-6D48-AE56-E1B19155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665964"/>
            <a:ext cx="11324572" cy="4175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416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har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2" descr="Chart placeholder">
            <a:extLst>
              <a:ext uri="{FF2B5EF4-FFF2-40B4-BE49-F238E27FC236}">
                <a16:creationId xmlns:a16="http://schemas.microsoft.com/office/drawing/2014/main" id="{1E3B4A21-0EBC-CA4B-AC29-9068E1CB77C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1800" y="1665964"/>
            <a:ext cx="11324571" cy="418748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92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abl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able Placeholder 2" descr="Table placeholder">
            <a:extLst>
              <a:ext uri="{FF2B5EF4-FFF2-40B4-BE49-F238E27FC236}">
                <a16:creationId xmlns:a16="http://schemas.microsoft.com/office/drawing/2014/main" id="{800AD2B5-9123-8E46-A280-A511B59930F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2000" y="1665963"/>
            <a:ext cx="11324571" cy="418748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75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martAr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martArt Placeholder 3" descr="SmartArt graphic placeholder">
            <a:extLst>
              <a:ext uri="{FF2B5EF4-FFF2-40B4-BE49-F238E27FC236}">
                <a16:creationId xmlns:a16="http://schemas.microsoft.com/office/drawing/2014/main" id="{EACF675F-5CE9-5343-835D-CC334320D38D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431800" y="1665288"/>
            <a:ext cx="11325225" cy="418816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4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s slid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Contents slide - Master title style</a:t>
            </a:r>
          </a:p>
        </p:txBody>
      </p:sp>
      <p:sp>
        <p:nvSpPr>
          <p:cNvPr id="7" name="Text Placeholder 6 - 1">
            <a:extLst>
              <a:ext uri="{FF2B5EF4-FFF2-40B4-BE49-F238E27FC236}">
                <a16:creationId xmlns:a16="http://schemas.microsoft.com/office/drawing/2014/main" id="{85702E8D-56D4-5441-BF3B-BF62031CE3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670360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8" name="Content Placeholder 2 -1">
            <a:extLst>
              <a:ext uri="{FF2B5EF4-FFF2-40B4-BE49-F238E27FC236}">
                <a16:creationId xmlns:a16="http://schemas.microsoft.com/office/drawing/2014/main" id="{F20987DA-20E4-6D48-AE56-E1B191556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42767" y="1670360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3" name="Text Placeholder 6 -2">
            <a:extLst>
              <a:ext uri="{FF2B5EF4-FFF2-40B4-BE49-F238E27FC236}">
                <a16:creationId xmlns:a16="http://schemas.microsoft.com/office/drawing/2014/main" id="{387CB45F-862C-7541-B31B-29C297BB6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99" y="2528468"/>
            <a:ext cx="666000" cy="666000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12" name="Content Placeholder 2 -2">
            <a:extLst>
              <a:ext uri="{FF2B5EF4-FFF2-40B4-BE49-F238E27FC236}">
                <a16:creationId xmlns:a16="http://schemas.microsoft.com/office/drawing/2014/main" id="{75D73ECC-7722-0848-981E-D29D375EFAF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342767" y="2528468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6" name="Text Placeholder 6 -3">
            <a:extLst>
              <a:ext uri="{FF2B5EF4-FFF2-40B4-BE49-F238E27FC236}">
                <a16:creationId xmlns:a16="http://schemas.microsoft.com/office/drawing/2014/main" id="{E367CC9B-36E6-C949-A7AA-F725CFE3C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3386576"/>
            <a:ext cx="666000" cy="66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15" name="Content Placeholder 2 -3">
            <a:extLst>
              <a:ext uri="{FF2B5EF4-FFF2-40B4-BE49-F238E27FC236}">
                <a16:creationId xmlns:a16="http://schemas.microsoft.com/office/drawing/2014/main" id="{492DAF13-C5FC-B04B-B5DA-995F178FDBF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342767" y="3386576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8" name="Text Placeholder 6 -4">
            <a:extLst>
              <a:ext uri="{FF2B5EF4-FFF2-40B4-BE49-F238E27FC236}">
                <a16:creationId xmlns:a16="http://schemas.microsoft.com/office/drawing/2014/main" id="{D8606AF5-9FA4-6F4B-8C29-FF5DCE9032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9" y="4244684"/>
            <a:ext cx="666000" cy="666000"/>
          </a:xfrm>
          <a:prstGeom prst="ellipse">
            <a:avLst/>
          </a:prstGeom>
          <a:solidFill>
            <a:schemeClr val="accent4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17" name="Content Placeholder 2 -4">
            <a:extLst>
              <a:ext uri="{FF2B5EF4-FFF2-40B4-BE49-F238E27FC236}">
                <a16:creationId xmlns:a16="http://schemas.microsoft.com/office/drawing/2014/main" id="{B21F5C05-0CD3-0445-8EE8-DEC95E2A603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342767" y="4244684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0" name="Text Placeholder 6 -5">
            <a:extLst>
              <a:ext uri="{FF2B5EF4-FFF2-40B4-BE49-F238E27FC236}">
                <a16:creationId xmlns:a16="http://schemas.microsoft.com/office/drawing/2014/main" id="{DF2D8675-1053-BC45-9FF6-72E864707F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799" y="5102793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19" name="Content Placeholder 2 -5">
            <a:extLst>
              <a:ext uri="{FF2B5EF4-FFF2-40B4-BE49-F238E27FC236}">
                <a16:creationId xmlns:a16="http://schemas.microsoft.com/office/drawing/2014/main" id="{DA04E22F-841F-7F47-BB0C-BAAFB4C78C6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342767" y="5102793"/>
            <a:ext cx="10413804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917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Picture_Highligh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 descr="Picture placeholder">
            <a:extLst>
              <a:ext uri="{FF2B5EF4-FFF2-40B4-BE49-F238E27FC236}">
                <a16:creationId xmlns:a16="http://schemas.microsoft.com/office/drawing/2014/main" id="{9EB34601-AF2A-A342-8A50-50866BD55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" y="1655763"/>
            <a:ext cx="11324572" cy="419768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C137D32-24AA-7F43-8C1B-2E513C246A0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81581" y="3427840"/>
            <a:ext cx="5400000" cy="2085896"/>
          </a:xfr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  <a:tileRect/>
          </a:gradFill>
        </p:spPr>
        <p:txBody>
          <a:bodyPr lIns="216000" tIns="216000" rIns="216000" bIns="216000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801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E038F-054E-0B4F-A5EE-E86784A74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71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Highlight Tex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464C6A-C608-794B-8A6C-09CDB825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4A4120-0160-F448-8A6D-47C24B4A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49A68C2-F296-5549-998A-6FA8C47BFD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571" y="1665964"/>
            <a:ext cx="5400000" cy="4169721"/>
          </a:xfrm>
          <a:gradFill flip="none" rotWithShape="1">
            <a:gsLst>
              <a:gs pos="0">
                <a:schemeClr val="accent3"/>
              </a:gs>
              <a:gs pos="98000">
                <a:schemeClr val="accent2"/>
              </a:gs>
            </a:gsLst>
            <a:lin ang="5400000" scaled="0"/>
            <a:tileRect/>
          </a:gradFill>
        </p:spPr>
        <p:txBody>
          <a:bodyPr lIns="216000" tIns="216000" rIns="216000" bIns="216000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10566-1DA2-3B48-99D1-912324A5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51654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728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Char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 4" descr="Chart placeholder">
            <a:extLst>
              <a:ext uri="{FF2B5EF4-FFF2-40B4-BE49-F238E27FC236}">
                <a16:creationId xmlns:a16="http://schemas.microsoft.com/office/drawing/2014/main" id="{59E9CB84-2CAD-9542-AB10-FFD76DDE49F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56350" y="1665288"/>
            <a:ext cx="5400000" cy="41703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850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 Tabl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 descr="Table placeholder">
            <a:extLst>
              <a:ext uri="{FF2B5EF4-FFF2-40B4-BE49-F238E27FC236}">
                <a16:creationId xmlns:a16="http://schemas.microsoft.com/office/drawing/2014/main" id="{4499FBAD-4062-7D40-B5B5-CF6BA7A0DB2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356350" y="1665288"/>
            <a:ext cx="5400675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505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 SmartAr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martArt Placeholder 4" descr="SmartArt graphic placeholder">
            <a:extLst>
              <a:ext uri="{FF2B5EF4-FFF2-40B4-BE49-F238E27FC236}">
                <a16:creationId xmlns:a16="http://schemas.microsoft.com/office/drawing/2014/main" id="{5F634DFF-6929-1940-999C-A7EEDD913C92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6356350" y="1665288"/>
            <a:ext cx="5400675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975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Pictur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BD95-054A-AD43-8189-AD0C5724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1529-D023-7E41-AEF9-89D071FA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 descr="Picture placeholder">
            <a:extLst>
              <a:ext uri="{FF2B5EF4-FFF2-40B4-BE49-F238E27FC236}">
                <a16:creationId xmlns:a16="http://schemas.microsoft.com/office/drawing/2014/main" id="{4D4A7ED9-6621-4E4E-926C-A8D6D389D6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6350" y="1665288"/>
            <a:ext cx="5399999" cy="41703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CDA96-65EB-0A41-8ADA-D92FE19A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461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 descr="Picture placeholder">
            <a:extLst>
              <a:ext uri="{FF2B5EF4-FFF2-40B4-BE49-F238E27FC236}">
                <a16:creationId xmlns:a16="http://schemas.microsoft.com/office/drawing/2014/main" id="{1F65846F-E907-4E4F-8AEF-89CEA85E4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99" y="432908"/>
            <a:ext cx="6573383" cy="540130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245F212-25E5-924E-9DAB-C0185A80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543" y="432908"/>
            <a:ext cx="4340027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EDDB9A-7500-7247-9408-71B88817C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6544" y="1798668"/>
            <a:ext cx="4340026" cy="403555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BCDB8D0A-A9DA-294F-B391-3F65180B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2685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40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Picture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4A811F2-7E54-D14E-ABAB-86343648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7354914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01C55C8-CE44-C644-AC5F-10F16CD37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820849"/>
            <a:ext cx="7354914" cy="401336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2" descr="Picture placeholder">
            <a:extLst>
              <a:ext uri="{FF2B5EF4-FFF2-40B4-BE49-F238E27FC236}">
                <a16:creationId xmlns:a16="http://schemas.microsoft.com/office/drawing/2014/main" id="{D13B5104-82F1-1949-AC88-B14CFB2977A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217736" y="432908"/>
            <a:ext cx="3538835" cy="540130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3B28F-572A-D843-83C2-4C42AABB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721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Highlight Tex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Picture placeholder">
            <a:extLst>
              <a:ext uri="{FF2B5EF4-FFF2-40B4-BE49-F238E27FC236}">
                <a16:creationId xmlns:a16="http://schemas.microsoft.com/office/drawing/2014/main" id="{ED9725A4-343D-DE40-9490-0E72C00FD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99" y="434716"/>
            <a:ext cx="11324571" cy="538696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8F16EE-ADAE-F043-9E47-E7D2CD869C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81581" y="3427840"/>
            <a:ext cx="5400000" cy="2085896"/>
          </a:xfr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0"/>
            <a:tileRect/>
          </a:gradFill>
        </p:spPr>
        <p:txBody>
          <a:bodyPr lIns="216000" tIns="216000" rIns="216000" bIns="216000"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7813CFA-DC18-1E49-B9FC-2905713B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596059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1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s slide_Two column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0DEF28-C0AA-F34F-AC83-6E8DB1229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99" y="432908"/>
            <a:ext cx="11324572" cy="939182"/>
          </a:xfrm>
        </p:spPr>
        <p:txBody>
          <a:bodyPr/>
          <a:lstStyle/>
          <a:p>
            <a:r>
              <a:rPr lang="en-US" dirty="0"/>
              <a:t>Click to edit Contents slide - Master title style</a:t>
            </a:r>
          </a:p>
        </p:txBody>
      </p:sp>
      <p:sp>
        <p:nvSpPr>
          <p:cNvPr id="7" name="Text Placeholder 6 -1">
            <a:extLst>
              <a:ext uri="{FF2B5EF4-FFF2-40B4-BE49-F238E27FC236}">
                <a16:creationId xmlns:a16="http://schemas.microsoft.com/office/drawing/2014/main" id="{85702E8D-56D4-5441-BF3B-BF62031CE3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670361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8" name="Content Placeholder 2 -1">
            <a:extLst>
              <a:ext uri="{FF2B5EF4-FFF2-40B4-BE49-F238E27FC236}">
                <a16:creationId xmlns:a16="http://schemas.microsoft.com/office/drawing/2014/main" id="{F20987DA-20E4-6D48-AE56-E1B191556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42767" y="1670361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3" name="Text Placeholder 6 -2">
            <a:extLst>
              <a:ext uri="{FF2B5EF4-FFF2-40B4-BE49-F238E27FC236}">
                <a16:creationId xmlns:a16="http://schemas.microsoft.com/office/drawing/2014/main" id="{387CB45F-862C-7541-B31B-29C297BB6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799" y="2528469"/>
            <a:ext cx="666000" cy="666000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12" name="Content Placeholder 2 -2">
            <a:extLst>
              <a:ext uri="{FF2B5EF4-FFF2-40B4-BE49-F238E27FC236}">
                <a16:creationId xmlns:a16="http://schemas.microsoft.com/office/drawing/2014/main" id="{75D73ECC-7722-0848-981E-D29D375EFAF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342767" y="2528469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6" name="Text Placeholder 6 -3">
            <a:extLst>
              <a:ext uri="{FF2B5EF4-FFF2-40B4-BE49-F238E27FC236}">
                <a16:creationId xmlns:a16="http://schemas.microsoft.com/office/drawing/2014/main" id="{E367CC9B-36E6-C949-A7AA-F725CFE3C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3386577"/>
            <a:ext cx="666000" cy="66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  <p:sp>
        <p:nvSpPr>
          <p:cNvPr id="15" name="Content Placeholder 2 -3">
            <a:extLst>
              <a:ext uri="{FF2B5EF4-FFF2-40B4-BE49-F238E27FC236}">
                <a16:creationId xmlns:a16="http://schemas.microsoft.com/office/drawing/2014/main" id="{492DAF13-C5FC-B04B-B5DA-995F178FDBF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342767" y="3386577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18" name="Text Placeholder 6 -4">
            <a:extLst>
              <a:ext uri="{FF2B5EF4-FFF2-40B4-BE49-F238E27FC236}">
                <a16:creationId xmlns:a16="http://schemas.microsoft.com/office/drawing/2014/main" id="{D8606AF5-9FA4-6F4B-8C29-FF5DCE9032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9" y="4244685"/>
            <a:ext cx="666000" cy="666000"/>
          </a:xfrm>
          <a:prstGeom prst="ellipse">
            <a:avLst/>
          </a:prstGeom>
          <a:solidFill>
            <a:schemeClr val="accent4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17" name="Content Placeholder 2 -4">
            <a:extLst>
              <a:ext uri="{FF2B5EF4-FFF2-40B4-BE49-F238E27FC236}">
                <a16:creationId xmlns:a16="http://schemas.microsoft.com/office/drawing/2014/main" id="{B21F5C05-0CD3-0445-8EE8-DEC95E2A603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342767" y="4244685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0" name="Text Placeholder 6 -5">
            <a:extLst>
              <a:ext uri="{FF2B5EF4-FFF2-40B4-BE49-F238E27FC236}">
                <a16:creationId xmlns:a16="http://schemas.microsoft.com/office/drawing/2014/main" id="{DF2D8675-1053-BC45-9FF6-72E864707F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799" y="5102793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19" name="Content Placeholder 2 -5">
            <a:extLst>
              <a:ext uri="{FF2B5EF4-FFF2-40B4-BE49-F238E27FC236}">
                <a16:creationId xmlns:a16="http://schemas.microsoft.com/office/drawing/2014/main" id="{DA04E22F-841F-7F47-BB0C-BAAFB4C78C6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342767" y="5102794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2" name="Text Placeholder 6 -6">
            <a:extLst>
              <a:ext uri="{FF2B5EF4-FFF2-40B4-BE49-F238E27FC236}">
                <a16:creationId xmlns:a16="http://schemas.microsoft.com/office/drawing/2014/main" id="{A75C09A2-4831-914F-B2C6-2AE01D5D4E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0968" y="1670361"/>
            <a:ext cx="666000" cy="666000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  <a:endParaRPr lang="en-US" dirty="0"/>
          </a:p>
        </p:txBody>
      </p:sp>
      <p:sp>
        <p:nvSpPr>
          <p:cNvPr id="21" name="Content Placeholder 2 -6">
            <a:extLst>
              <a:ext uri="{FF2B5EF4-FFF2-40B4-BE49-F238E27FC236}">
                <a16:creationId xmlns:a16="http://schemas.microsoft.com/office/drawing/2014/main" id="{32B4E501-7BE1-2146-9EF0-CF59B05DD9FE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251936" y="1670361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4" name="Text Placeholder 6 -7">
            <a:extLst>
              <a:ext uri="{FF2B5EF4-FFF2-40B4-BE49-F238E27FC236}">
                <a16:creationId xmlns:a16="http://schemas.microsoft.com/office/drawing/2014/main" id="{75FA1998-5014-C445-AD1A-2CF5AB6E94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0968" y="2528469"/>
            <a:ext cx="666000" cy="66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  <a:endParaRPr lang="en-US" dirty="0"/>
          </a:p>
        </p:txBody>
      </p:sp>
      <p:sp>
        <p:nvSpPr>
          <p:cNvPr id="23" name="Content Placeholder 2 -7">
            <a:extLst>
              <a:ext uri="{FF2B5EF4-FFF2-40B4-BE49-F238E27FC236}">
                <a16:creationId xmlns:a16="http://schemas.microsoft.com/office/drawing/2014/main" id="{9E434B51-4535-014F-82FA-B243E2540069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251936" y="2528469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6" name="Text Placeholder 6 -8">
            <a:extLst>
              <a:ext uri="{FF2B5EF4-FFF2-40B4-BE49-F238E27FC236}">
                <a16:creationId xmlns:a16="http://schemas.microsoft.com/office/drawing/2014/main" id="{18CB73F4-7AFE-EF48-89A9-629645B3CF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40968" y="3386577"/>
            <a:ext cx="666000" cy="666000"/>
          </a:xfrm>
          <a:prstGeom prst="ellipse">
            <a:avLst/>
          </a:prstGeom>
          <a:solidFill>
            <a:schemeClr val="accent4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  <a:endParaRPr lang="en-US" dirty="0"/>
          </a:p>
        </p:txBody>
      </p:sp>
      <p:sp>
        <p:nvSpPr>
          <p:cNvPr id="25" name="Content Placeholder 2 -8">
            <a:extLst>
              <a:ext uri="{FF2B5EF4-FFF2-40B4-BE49-F238E27FC236}">
                <a16:creationId xmlns:a16="http://schemas.microsoft.com/office/drawing/2014/main" id="{AB77B043-4CFF-F744-AEDF-934596958692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7251936" y="3386577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28" name="Text Placeholder 6 -9">
            <a:extLst>
              <a:ext uri="{FF2B5EF4-FFF2-40B4-BE49-F238E27FC236}">
                <a16:creationId xmlns:a16="http://schemas.microsoft.com/office/drawing/2014/main" id="{1E12B56C-6997-8041-9610-FB21715A62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40968" y="4244685"/>
            <a:ext cx="666000" cy="666000"/>
          </a:xfrm>
          <a:prstGeom prst="ellipse">
            <a:avLst/>
          </a:prstGeom>
          <a:solidFill>
            <a:schemeClr val="accent1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9</a:t>
            </a:r>
            <a:endParaRPr lang="en-US" dirty="0"/>
          </a:p>
        </p:txBody>
      </p:sp>
      <p:sp>
        <p:nvSpPr>
          <p:cNvPr id="27" name="Content Placeholder 2 -9">
            <a:extLst>
              <a:ext uri="{FF2B5EF4-FFF2-40B4-BE49-F238E27FC236}">
                <a16:creationId xmlns:a16="http://schemas.microsoft.com/office/drawing/2014/main" id="{788AC18C-7E07-3E48-A568-B3A396FD3590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251936" y="4244685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30" name="Text Placeholder 6 -10">
            <a:extLst>
              <a:ext uri="{FF2B5EF4-FFF2-40B4-BE49-F238E27FC236}">
                <a16:creationId xmlns:a16="http://schemas.microsoft.com/office/drawing/2014/main" id="{6045792D-782C-4C4D-B6C0-C55B08BF57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40968" y="5102793"/>
            <a:ext cx="666000" cy="666000"/>
          </a:xfrm>
          <a:prstGeom prst="ellipse">
            <a:avLst/>
          </a:prstGeom>
          <a:solidFill>
            <a:schemeClr val="accent2"/>
          </a:solidFill>
        </p:spPr>
        <p:txBody>
          <a:bodyPr wrap="none" anchor="ctr" anchorCtr="1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10</a:t>
            </a:r>
            <a:endParaRPr lang="en-US" dirty="0"/>
          </a:p>
        </p:txBody>
      </p:sp>
      <p:sp>
        <p:nvSpPr>
          <p:cNvPr id="29" name="Content Placeholder 2 -10">
            <a:extLst>
              <a:ext uri="{FF2B5EF4-FFF2-40B4-BE49-F238E27FC236}">
                <a16:creationId xmlns:a16="http://schemas.microsoft.com/office/drawing/2014/main" id="{D81C7514-035F-3C4B-9A54-438D2D9D93D5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7251936" y="5102794"/>
            <a:ext cx="4504635" cy="665999"/>
          </a:xfr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section heading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5BB14-538F-1A4E-B3C9-EA3BA8B5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892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hart Placeholder 2" descr="Chart placeholder">
            <a:extLst>
              <a:ext uri="{FF2B5EF4-FFF2-40B4-BE49-F238E27FC236}">
                <a16:creationId xmlns:a16="http://schemas.microsoft.com/office/drawing/2014/main" id="{AB7457E5-D9DD-4648-A183-7A3670856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1800" y="1665964"/>
            <a:ext cx="5400199" cy="418748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226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with Tex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able Placeholder 2" descr="Table placeholder">
            <a:extLst>
              <a:ext uri="{FF2B5EF4-FFF2-40B4-BE49-F238E27FC236}">
                <a16:creationId xmlns:a16="http://schemas.microsoft.com/office/drawing/2014/main" id="{11516621-653E-5240-A9B8-B0209CDF9BD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1800" y="1665964"/>
            <a:ext cx="5400675" cy="41874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359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martArt with Text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E8D29-A2B5-1D49-8963-29C91FC4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martArt Placeholder 2" descr="SmartArt graphic placeholder">
            <a:extLst>
              <a:ext uri="{FF2B5EF4-FFF2-40B4-BE49-F238E27FC236}">
                <a16:creationId xmlns:a16="http://schemas.microsoft.com/office/drawing/2014/main" id="{6FF41074-C94C-FA46-A284-180001EC62F3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431800" y="1665288"/>
            <a:ext cx="5400000" cy="416972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1FD078-A536-DD4B-9EB8-2618FCA9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571" y="1665964"/>
            <a:ext cx="5400000" cy="41697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26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6A37-2F30-534E-ABA5-4020BB4B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5B325-8423-7A40-9D12-8DB141A9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244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+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3B0BE-4230-5A43-9A44-A12CA967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4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5116C-1837-6348-81E3-EEEBD9B5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864000"/>
            <a:ext cx="11324572" cy="939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7B532-5097-4646-B1CE-1DCCCB5D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2239862"/>
            <a:ext cx="11324572" cy="3758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2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72" r:id="rId2"/>
    <p:sldLayoutId id="2147483702" r:id="rId3"/>
    <p:sldLayoutId id="2147483754" r:id="rId4"/>
    <p:sldLayoutId id="2147483755" r:id="rId5"/>
    <p:sldLayoutId id="2147483703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5116C-1837-6348-81E3-EEEBD9B5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7B532-5097-4646-B1CE-1DCCCB5D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668734"/>
            <a:ext cx="11324572" cy="4175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FF39FD-4FA0-0F4B-A867-714B7CFB4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3505199"/>
            <a:ext cx="12192000" cy="33528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E3EBBF-9D28-4847-8655-2291F66B0DFB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24302" y="6540699"/>
            <a:ext cx="4109768" cy="25284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C461-81C3-0843-97D5-9A134303A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479" y="6598705"/>
            <a:ext cx="253092" cy="1219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9FF87F-7751-4844-A6D1-8C2FD321BA9E}"/>
              </a:ext>
            </a:extLst>
          </p:cNvPr>
          <p:cNvSpPr/>
          <p:nvPr userDrawn="1"/>
        </p:nvSpPr>
        <p:spPr>
          <a:xfrm>
            <a:off x="2890874" y="6573170"/>
            <a:ext cx="65309" cy="6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ABD5EB-63F1-1B43-A1E0-000CFE8D8293}"/>
              </a:ext>
            </a:extLst>
          </p:cNvPr>
          <p:cNvSpPr/>
          <p:nvPr userDrawn="1"/>
        </p:nvSpPr>
        <p:spPr>
          <a:xfrm>
            <a:off x="2974795" y="6566820"/>
            <a:ext cx="65309" cy="65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801" r:id="rId2"/>
    <p:sldLayoutId id="2147483802" r:id="rId3"/>
    <p:sldLayoutId id="2147483750" r:id="rId4"/>
    <p:sldLayoutId id="2147483775" r:id="rId5"/>
    <p:sldLayoutId id="2147483777" r:id="rId6"/>
    <p:sldLayoutId id="2147483779" r:id="rId7"/>
    <p:sldLayoutId id="2147483781" r:id="rId8"/>
    <p:sldLayoutId id="2147483751" r:id="rId9"/>
    <p:sldLayoutId id="2147483752" r:id="rId10"/>
    <p:sldLayoutId id="2147483786" r:id="rId11"/>
    <p:sldLayoutId id="2147483788" r:id="rId12"/>
    <p:sldLayoutId id="2147483790" r:id="rId13"/>
    <p:sldLayoutId id="2147483784" r:id="rId14"/>
    <p:sldLayoutId id="2147483706" r:id="rId15"/>
    <p:sldLayoutId id="2147483753" r:id="rId16"/>
    <p:sldLayoutId id="2147483670" r:id="rId17"/>
    <p:sldLayoutId id="2147483663" r:id="rId18"/>
    <p:sldLayoutId id="2147483796" r:id="rId19"/>
    <p:sldLayoutId id="2147483797" r:id="rId20"/>
    <p:sldLayoutId id="2147483698" r:id="rId21"/>
    <p:sldLayoutId id="214748371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9ED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5116C-1837-6348-81E3-EEEBD9B5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7B532-5097-4646-B1CE-1DCCCB5D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816436"/>
            <a:ext cx="11324572" cy="4175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041577-835B-4A42-B927-11014AE5F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6732"/>
            <a:ext cx="12192000" cy="421268"/>
          </a:xfrm>
          <a:prstGeom prst="rect">
            <a:avLst/>
          </a:prstGeom>
          <a:solidFill>
            <a:srgbClr val="43A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C461-81C3-0843-97D5-9A134303A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4A9309-98FA-EF4E-93B2-4AACAFA9095A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24302" y="6540699"/>
            <a:ext cx="4109768" cy="2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5116C-1837-6348-81E3-EEEBD9B5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7B532-5097-4646-B1CE-1DCCCB5D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816436"/>
            <a:ext cx="11324572" cy="4175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359FCF-0B11-F64C-8AEC-2750EC22D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3505199"/>
            <a:ext cx="12192000" cy="3352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DA67A-AC57-3848-BC11-B2798CC9B86C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24302" y="6540699"/>
            <a:ext cx="4109768" cy="25284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CB9088-269E-F941-95F6-BE7714500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479" y="6598705"/>
            <a:ext cx="253092" cy="1219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8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  <p:sldLayoutId id="2147483866" r:id="rId21"/>
    <p:sldLayoutId id="2147483867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5116C-1837-6348-81E3-EEEBD9B5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908"/>
            <a:ext cx="11324572" cy="939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7B532-5097-4646-B1CE-1DCCCB5D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816436"/>
            <a:ext cx="11324572" cy="4175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99DFD-FA3A-D545-B816-62C497F6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6732"/>
            <a:ext cx="12192000" cy="421268"/>
          </a:xfrm>
          <a:prstGeom prst="rect">
            <a:avLst/>
          </a:prstGeom>
          <a:solidFill>
            <a:srgbClr val="43A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3F126B-67D5-D046-8B9B-612AF4DA9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479" y="6604026"/>
            <a:ext cx="253092" cy="1219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37164D7-9B6A-1C43-ACF7-FB85B36CD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1955D7-6783-1848-979C-DD4E097DEEB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24302" y="6540699"/>
            <a:ext cx="4109768" cy="2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140-6736(07)61879-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9FB1B6-8179-6A4D-A980-BF4ED8E3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14" y="1948160"/>
            <a:ext cx="11324572" cy="205014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tabLst>
                <a:tab pos="2865755" algn="ctr"/>
                <a:tab pos="5731510" algn="r"/>
                <a:tab pos="1750060" algn="l"/>
              </a:tabLst>
            </a:pPr>
            <a:r>
              <a:rPr lang="en-GB" sz="4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Exploring MSK Patient Pathways</a:t>
            </a:r>
            <a:b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spc="75" dirty="0">
                <a:solidFill>
                  <a:srgbClr val="3C49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Facilitators and Barriers. And The Way Forward</a:t>
            </a:r>
            <a:br>
              <a:rPr lang="en-GB" sz="3200" b="1" spc="75" dirty="0">
                <a:solidFill>
                  <a:srgbClr val="3C49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3200" b="1" spc="75" dirty="0">
                <a:solidFill>
                  <a:srgbClr val="3C49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400" b="1" spc="75" dirty="0">
                <a:solidFill>
                  <a:srgbClr val="3C49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Rosie Smithson</a:t>
            </a:r>
            <a:r>
              <a:rPr lang="en-GB" sz="2400" b="1" spc="75" dirty="0">
                <a:solidFill>
                  <a:srgbClr val="3C494B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and Bruno Barbosa - </a:t>
            </a:r>
            <a:r>
              <a:rPr lang="en-GB" sz="2400" b="1" spc="75" dirty="0">
                <a:solidFill>
                  <a:srgbClr val="3C49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Healthier Futures Academy</a:t>
            </a:r>
            <a:br>
              <a:rPr lang="en-GB" sz="2400" b="1" spc="75" dirty="0">
                <a:solidFill>
                  <a:srgbClr val="3C49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400" b="1" spc="75" dirty="0">
                <a:solidFill>
                  <a:srgbClr val="3C49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Carolyn Casey</a:t>
            </a:r>
            <a:r>
              <a:rPr lang="en-GB" sz="2400" b="1" spc="75" dirty="0">
                <a:solidFill>
                  <a:srgbClr val="3C494B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- </a:t>
            </a:r>
            <a:r>
              <a:rPr lang="en-GB" sz="2400" b="1" spc="75" dirty="0">
                <a:solidFill>
                  <a:srgbClr val="3C49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Consultant Physiotherapist</a:t>
            </a:r>
            <a:br>
              <a:rPr lang="en-GB" sz="2400" b="1" spc="75" dirty="0">
                <a:solidFill>
                  <a:srgbClr val="3C49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2400" b="1" spc="75" dirty="0">
                <a:solidFill>
                  <a:srgbClr val="3C49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000" b="1" spc="75" dirty="0">
                <a:solidFill>
                  <a:srgbClr val="3C494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July 2023</a:t>
            </a:r>
            <a:endParaRPr lang="en-GB" sz="3200" b="1" spc="75" dirty="0">
              <a:solidFill>
                <a:srgbClr val="3C494B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2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EC2F8C-FA5E-3A4A-9757-A4580D43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03" y="223534"/>
            <a:ext cx="11324572" cy="554674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accent3"/>
                </a:solidFill>
              </a:rPr>
              <a:t>Patient Reported Findings</a:t>
            </a:r>
            <a:endParaRPr lang="en-GB" sz="3200" dirty="0">
              <a:solidFill>
                <a:schemeClr val="accent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1CA02-E7FB-5C40-9274-D4E159E5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64D7-9B6A-1C43-ACF7-FB85B36CD2BA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73F75EFD-3245-2FEE-5FD1-F274C61EE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547053"/>
              </p:ext>
            </p:extLst>
          </p:nvPr>
        </p:nvGraphicFramePr>
        <p:xfrm>
          <a:off x="383103" y="918589"/>
          <a:ext cx="3506801" cy="5160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801">
                  <a:extLst>
                    <a:ext uri="{9D8B030D-6E8A-4147-A177-3AD203B41FA5}">
                      <a16:colId xmlns:a16="http://schemas.microsoft.com/office/drawing/2014/main" val="3303699479"/>
                    </a:ext>
                  </a:extLst>
                </a:gridCol>
              </a:tblGrid>
              <a:tr h="705675">
                <a:tc>
                  <a:txBody>
                    <a:bodyPr/>
                    <a:lstStyle/>
                    <a:p>
                      <a:pPr marL="285750" indent="-28575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Appointment Booking &amp; Communications </a:t>
                      </a:r>
                      <a:endParaRPr lang="en-GB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  <a:tr h="4221632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can't get through. The system cannot cope’ 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‘Fill the form in online, I’m really slow at it, then it says, “Ring your GP for an appointment”’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‘Now they send a letter, and you have to book. We aren't good with technologies, and getting through on the phone is hard’ 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hate being a nuisance, I’ll put up with things until they are really getting to me’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‘Both legs are really swollen. The consultant cannot see that, face-to-face would be better’ </a:t>
                      </a:r>
                      <a:endParaRPr lang="en-GB" sz="1600" b="0" i="1" dirty="0">
                        <a:solidFill>
                          <a:schemeClr val="tx2"/>
                        </a:solidFill>
                      </a:endParaRP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300" b="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36028"/>
                  </a:ext>
                </a:extLst>
              </a:tr>
            </a:tbl>
          </a:graphicData>
        </a:graphic>
      </p:graphicFrame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939804BB-5718-B7AD-5E85-2B72A1070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53739"/>
              </p:ext>
            </p:extLst>
          </p:nvPr>
        </p:nvGraphicFramePr>
        <p:xfrm>
          <a:off x="4144400" y="922761"/>
          <a:ext cx="3820505" cy="540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505">
                  <a:extLst>
                    <a:ext uri="{9D8B030D-6E8A-4147-A177-3AD203B41FA5}">
                      <a16:colId xmlns:a16="http://schemas.microsoft.com/office/drawing/2014/main" val="3303699479"/>
                    </a:ext>
                  </a:extLst>
                </a:gridCol>
              </a:tblGrid>
              <a:tr h="626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2. Primary care appointments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  <a:tr h="4778315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US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current doctor has listened; I wouldn't know what was wrong. He </a:t>
                      </a: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explains more than the hospital’ 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‘One GP was excessively dismissive. “Well, what do you expect? We all get knee pains as we get older”.  He focused on my weight, made a judgement, he did not listen’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‘’That’s about 4 things you’ve asked. You’ve had your 10 minutes”. They couldn’t wait to get rid of me. I’m limping out, she didn’t ask about my hip’ 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‘”I think I have something wrong with my leg. I want a scan”. They referred me, I didn't think they would, a lot of the time you can't get what you want’ </a:t>
                      </a:r>
                      <a:endParaRPr lang="en-GB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3456"/>
                  </a:ext>
                </a:extLst>
              </a:tr>
            </a:tbl>
          </a:graphicData>
        </a:graphic>
      </p:graphicFrame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D98AC021-7260-73B8-C008-45077EFD4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58073"/>
              </p:ext>
            </p:extLst>
          </p:nvPr>
        </p:nvGraphicFramePr>
        <p:xfrm>
          <a:off x="8219401" y="922761"/>
          <a:ext cx="3820504" cy="540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504">
                  <a:extLst>
                    <a:ext uri="{9D8B030D-6E8A-4147-A177-3AD203B41FA5}">
                      <a16:colId xmlns:a16="http://schemas.microsoft.com/office/drawing/2014/main" val="3303699479"/>
                    </a:ext>
                  </a:extLst>
                </a:gridCol>
              </a:tblGrid>
              <a:tr h="6143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3. Conservative management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  <a:tr h="4786152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It’s still painful when you are doing the exercises, but it’s helped’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try to do them, but I don't feel like they listen. It's the pain I’m in’</a:t>
                      </a:r>
                      <a:endParaRPr lang="en-GB" sz="16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‘They just put me on the list that's all but I haven't heard anything more’</a:t>
                      </a:r>
                      <a:endParaRPr lang="en-GB" sz="16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just threw the exercises in the bin’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‘”</a:t>
                      </a:r>
                      <a:r>
                        <a:rPr lang="en-US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were taking your medications, you wouldn’t be in pain”. I felt angry because I’m taking all of them</a:t>
                      </a: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don't know if I’m meant to have aspirin and ibuprofen, and paracetamol, I'm having them anyway’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US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don’t want to suggest I know better.</a:t>
                      </a:r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can I say, “is it possible to have the injection in a hospital?”’</a:t>
                      </a:r>
                      <a:endParaRPr lang="en-GB" sz="16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33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90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EC2F8C-FA5E-3A4A-9757-A4580D43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14" y="192500"/>
            <a:ext cx="11324572" cy="554674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Patient Reported Findings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1CA02-E7FB-5C40-9274-D4E159E5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64D7-9B6A-1C43-ACF7-FB85B36CD2BA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8C6552E4-CB9F-49CF-86AF-30F5A72E3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635954"/>
              </p:ext>
            </p:extLst>
          </p:nvPr>
        </p:nvGraphicFramePr>
        <p:xfrm>
          <a:off x="163530" y="830179"/>
          <a:ext cx="3710637" cy="538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0637">
                  <a:extLst>
                    <a:ext uri="{9D8B030D-6E8A-4147-A177-3AD203B41FA5}">
                      <a16:colId xmlns:a16="http://schemas.microsoft.com/office/drawing/2014/main" val="3303699479"/>
                    </a:ext>
                  </a:extLst>
                </a:gridCol>
              </a:tblGrid>
              <a:tr h="6351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4. Referrals &amp; experiences of secondary care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  <a:tr h="4748821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‘”We’ll call you in 3 months”. They never rung back. If we hadn't phoned, I don't think I'd have got this appointment’ 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‘They cancel appointments 6 or 7 times. I got appointment letters, and the next day another saying it’s cancelled’ 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‘You kind of go off the radar’ 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pushing, it’s draining, takes a lot of time and energy, chasing things up’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do not like Sandwell, I prefer city.  I had things go wrong at there’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‘They asked if I've got a preference, a local hospital? I said, “No, I'II travel, get me the one with the shortest list”. </a:t>
                      </a:r>
                      <a:endParaRPr lang="en-GB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32833"/>
                  </a:ext>
                </a:extLst>
              </a:tr>
            </a:tbl>
          </a:graphicData>
        </a:graphic>
      </p:graphicFrame>
      <p:graphicFrame>
        <p:nvGraphicFramePr>
          <p:cNvPr id="17" name="Table 9">
            <a:extLst>
              <a:ext uri="{FF2B5EF4-FFF2-40B4-BE49-F238E27FC236}">
                <a16:creationId xmlns:a16="http://schemas.microsoft.com/office/drawing/2014/main" id="{91809A06-8FE9-EB74-0E61-4E320F62C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01403"/>
              </p:ext>
            </p:extLst>
          </p:nvPr>
        </p:nvGraphicFramePr>
        <p:xfrm>
          <a:off x="4138863" y="843601"/>
          <a:ext cx="3874169" cy="538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169">
                  <a:extLst>
                    <a:ext uri="{9D8B030D-6E8A-4147-A177-3AD203B41FA5}">
                      <a16:colId xmlns:a16="http://schemas.microsoft.com/office/drawing/2014/main" val="3303699479"/>
                    </a:ext>
                  </a:extLst>
                </a:gridCol>
              </a:tblGrid>
              <a:tr h="648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5. Orthopaedics’ surgery decision making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  <a:tr h="4735537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‘”It’s worn out. When do you want to come in? It will seize if don’t have it”’ 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‘Hip surgery, only lasts for so long? Ten years? He was leaving it until I'm older’ </a:t>
                      </a:r>
                      <a:endParaRPr lang="en-GB" sz="14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‘What am I to do for 20 years? The pain is worse. No reviews, and you don't get any other information. Will it get to the stage I can’t walk?’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‘“You’re obese, We have to take you off the list”. I was devastated’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‘Really good. He had the x-ray and explained it well. He was very professional and helpful’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‘They could explain things a lot better, what osteoarthritis is, the changes. Don't just say, “You've got hip arthritis” </a:t>
                      </a:r>
                      <a:endParaRPr lang="en-GB" sz="16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962515"/>
                  </a:ext>
                </a:extLst>
              </a:tr>
            </a:tbl>
          </a:graphicData>
        </a:graphic>
      </p:graphicFrame>
      <p:graphicFrame>
        <p:nvGraphicFramePr>
          <p:cNvPr id="18" name="Table 9">
            <a:extLst>
              <a:ext uri="{FF2B5EF4-FFF2-40B4-BE49-F238E27FC236}">
                <a16:creationId xmlns:a16="http://schemas.microsoft.com/office/drawing/2014/main" id="{78D49A06-786A-7526-F73E-4139AAC4B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719974"/>
              </p:ext>
            </p:extLst>
          </p:nvPr>
        </p:nvGraphicFramePr>
        <p:xfrm>
          <a:off x="8277728" y="843601"/>
          <a:ext cx="3618393" cy="538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8393">
                  <a:extLst>
                    <a:ext uri="{9D8B030D-6E8A-4147-A177-3AD203B41FA5}">
                      <a16:colId xmlns:a16="http://schemas.microsoft.com/office/drawing/2014/main" val="3303699479"/>
                    </a:ext>
                  </a:extLst>
                </a:gridCol>
              </a:tblGrid>
              <a:tr h="6272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6. Patients’ surgery decision making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  <a:tr h="4756693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was worried about having the operation, because of things that could go wrong, but I needed it, I was in so much pain’ 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 wanted to earn as much money as I could, for after the operation. I will need someone to look after my dog, and all the rest of it’ 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daughters are busy with their children. My Social Prescriber will probably keep an eye on me’ </a:t>
                      </a:r>
                    </a:p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‘Dead worried, I've been smoking for years. This was in my mind…[but] it didn’t occur to me to ask the consultant’</a:t>
                      </a:r>
                      <a:endParaRPr lang="en-GB" sz="1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9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08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FDF49-6A84-814B-93A7-62379683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64D7-9B6A-1C43-ACF7-FB85B36CD2B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Clinical update: treating osteoarthritis - The Lancet">
            <a:extLst>
              <a:ext uri="{FF2B5EF4-FFF2-40B4-BE49-F238E27FC236}">
                <a16:creationId xmlns:a16="http://schemas.microsoft.com/office/drawing/2014/main" id="{332417E7-7CD4-5FAB-0313-41C68B134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364" y="917975"/>
            <a:ext cx="6198636" cy="46512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14B94-D089-C821-8BD2-CD6F526D0580}"/>
              </a:ext>
            </a:extLst>
          </p:cNvPr>
          <p:cNvSpPr txBox="1"/>
          <p:nvPr/>
        </p:nvSpPr>
        <p:spPr>
          <a:xfrm>
            <a:off x="433137" y="5809616"/>
            <a:ext cx="114269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Lohmander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L, S. and E, M. </a:t>
            </a:r>
            <a:r>
              <a:rPr lang="en-GB" sz="18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Roos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(2007).  Clinical Update: Treating osteoarthritis.  The Lancet. 370. (9605). pp. 2082-2084. </a:t>
            </a:r>
            <a:r>
              <a:rPr lang="en-GB" sz="1800" u="sng" baseline="30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https://doi.org/10.1016/S0140-6736(07)61879-0</a:t>
            </a:r>
            <a:r>
              <a:rPr lang="en-GB" sz="1800" u="sng" baseline="30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GB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(Accessed on 04/05/2023)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62021-FA7E-A02B-6D52-507790DD2FCC}"/>
              </a:ext>
            </a:extLst>
          </p:cNvPr>
          <p:cNvSpPr txBox="1"/>
          <p:nvPr/>
        </p:nvSpPr>
        <p:spPr>
          <a:xfrm>
            <a:off x="4463717" y="92788"/>
            <a:ext cx="4824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Treatment Triangle</a:t>
            </a:r>
          </a:p>
        </p:txBody>
      </p:sp>
    </p:spTree>
    <p:extLst>
      <p:ext uri="{BB962C8B-B14F-4D97-AF65-F5344CB8AC3E}">
        <p14:creationId xmlns:p14="http://schemas.microsoft.com/office/powerpoint/2010/main" val="563415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2235-298A-BE4F-12C1-6B930663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797" y="161432"/>
            <a:ext cx="3784381" cy="646331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Arial"/>
                <a:cs typeface="Arial"/>
              </a:rPr>
              <a:t>Our Patients</a:t>
            </a:r>
            <a:endParaRPr lang="en-GB" b="1" spc="-1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E1577-2533-3F24-B323-AACF95F0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64D7-9B6A-1C43-ACF7-FB85B36CD2B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54C62D-7B6E-9287-BCBD-A9F2B5D27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999" y="1881321"/>
            <a:ext cx="4381080" cy="1459225"/>
          </a:xfrm>
        </p:spPr>
        <p:txBody>
          <a:bodyPr/>
          <a:lstStyle/>
          <a:p>
            <a:endParaRPr lang="en-GB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2060"/>
                </a:solidFill>
              </a:rPr>
              <a:t>Made self-management hard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2060"/>
                </a:solidFill>
              </a:rPr>
              <a:t>Made overcoming barriers hard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2060"/>
                </a:solidFill>
              </a:rPr>
              <a:t>Less able to utilise opportunities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FA2F0-E396-EEDA-87FC-38CE67B5BA41}"/>
              </a:ext>
            </a:extLst>
          </p:cNvPr>
          <p:cNvSpPr txBox="1"/>
          <p:nvPr/>
        </p:nvSpPr>
        <p:spPr>
          <a:xfrm>
            <a:off x="5182837" y="3516701"/>
            <a:ext cx="1826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2"/>
                </a:solidFill>
                <a:latin typeface="+mn-lt"/>
              </a:rPr>
              <a:t>Restricted activities outside the 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4EDFB-CF5E-75E3-C946-701C6BBED90C}"/>
              </a:ext>
            </a:extLst>
          </p:cNvPr>
          <p:cNvSpPr txBox="1"/>
          <p:nvPr/>
        </p:nvSpPr>
        <p:spPr>
          <a:xfrm>
            <a:off x="385011" y="4892119"/>
            <a:ext cx="2129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2"/>
                </a:solidFill>
                <a:latin typeface="+mn-lt"/>
              </a:rPr>
              <a:t>Middle to older adulthood </a:t>
            </a:r>
          </a:p>
          <a:p>
            <a:pPr algn="ctr"/>
            <a:r>
              <a:rPr lang="en-GB" sz="1800" dirty="0">
                <a:solidFill>
                  <a:schemeClr val="tx2"/>
                </a:solidFill>
                <a:latin typeface="+mn-lt"/>
              </a:rPr>
              <a:t>50’s to 80’s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99465-2E1F-B0FB-AA0F-43F49F5A197D}"/>
              </a:ext>
            </a:extLst>
          </p:cNvPr>
          <p:cNvSpPr txBox="1"/>
          <p:nvPr/>
        </p:nvSpPr>
        <p:spPr>
          <a:xfrm>
            <a:off x="232433" y="3955131"/>
            <a:ext cx="1416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Low levels of employment</a:t>
            </a:r>
            <a:endParaRPr lang="en-GB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8954F-8CE5-D65B-6416-1709DEAB9D98}"/>
              </a:ext>
            </a:extLst>
          </p:cNvPr>
          <p:cNvSpPr txBox="1"/>
          <p:nvPr/>
        </p:nvSpPr>
        <p:spPr>
          <a:xfrm>
            <a:off x="159539" y="1263816"/>
            <a:ext cx="15625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2"/>
                </a:solidFill>
                <a:latin typeface="+mn-lt"/>
              </a:rPr>
              <a:t>High deprivation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&amp;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Limited resources</a:t>
            </a:r>
            <a:endParaRPr lang="en-GB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8B4438-D10F-9302-96F0-54202450F1C1}"/>
              </a:ext>
            </a:extLst>
          </p:cNvPr>
          <p:cNvSpPr txBox="1"/>
          <p:nvPr/>
        </p:nvSpPr>
        <p:spPr>
          <a:xfrm>
            <a:off x="3132290" y="315001"/>
            <a:ext cx="11486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2"/>
                </a:solidFill>
                <a:latin typeface="+mn-lt"/>
              </a:rPr>
              <a:t>Wider significant health issues</a:t>
            </a:r>
          </a:p>
        </p:txBody>
      </p:sp>
      <p:pic>
        <p:nvPicPr>
          <p:cNvPr id="12" name="Content Placeholder 5" descr="Head with gears with solid fill">
            <a:extLst>
              <a:ext uri="{FF2B5EF4-FFF2-40B4-BE49-F238E27FC236}">
                <a16:creationId xmlns:a16="http://schemas.microsoft.com/office/drawing/2014/main" id="{69F1CCBD-A0DF-A90D-99D0-484CCAFE3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0768" y="2002480"/>
            <a:ext cx="1760537" cy="1760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83A663-361A-CCEE-03F2-C0C8F44447FA}"/>
              </a:ext>
            </a:extLst>
          </p:cNvPr>
          <p:cNvSpPr txBox="1"/>
          <p:nvPr/>
        </p:nvSpPr>
        <p:spPr>
          <a:xfrm>
            <a:off x="1461410" y="479529"/>
            <a:ext cx="14352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2"/>
                </a:solidFill>
                <a:latin typeface="+mn-lt"/>
              </a:rPr>
              <a:t>Mild to </a:t>
            </a:r>
            <a:r>
              <a:rPr lang="en-GB" dirty="0">
                <a:solidFill>
                  <a:schemeClr val="tx2"/>
                </a:solidFill>
              </a:rPr>
              <a:t>v</a:t>
            </a:r>
            <a:r>
              <a:rPr lang="en-GB" sz="1800" dirty="0">
                <a:solidFill>
                  <a:schemeClr val="tx2"/>
                </a:solidFill>
                <a:latin typeface="+mn-lt"/>
              </a:rPr>
              <a:t>ery debilitating and painful Arthritis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469519-B01C-1FA1-3BB0-5B1887CB8B6F}"/>
              </a:ext>
            </a:extLst>
          </p:cNvPr>
          <p:cNvSpPr txBox="1"/>
          <p:nvPr/>
        </p:nvSpPr>
        <p:spPr>
          <a:xfrm>
            <a:off x="4888974" y="1612465"/>
            <a:ext cx="2051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2"/>
                </a:solidFill>
                <a:latin typeface="+mn-lt"/>
              </a:rPr>
              <a:t>Difficulties functioning at home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94345-AEE3-FE44-8EA9-47713C66AAEA}"/>
              </a:ext>
            </a:extLst>
          </p:cNvPr>
          <p:cNvSpPr txBox="1"/>
          <p:nvPr/>
        </p:nvSpPr>
        <p:spPr>
          <a:xfrm>
            <a:off x="232433" y="3163471"/>
            <a:ext cx="1628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Social housing</a:t>
            </a:r>
            <a:endParaRPr lang="en-GB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F0503B-657D-046B-5807-71D203579728}"/>
              </a:ext>
            </a:extLst>
          </p:cNvPr>
          <p:cNvSpPr txBox="1"/>
          <p:nvPr/>
        </p:nvSpPr>
        <p:spPr>
          <a:xfrm>
            <a:off x="4280797" y="940650"/>
            <a:ext cx="1552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Many lived alone</a:t>
            </a:r>
            <a:endParaRPr lang="en-GB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719657-736E-3373-369B-422A1D19C249}"/>
              </a:ext>
            </a:extLst>
          </p:cNvPr>
          <p:cNvSpPr txBox="1"/>
          <p:nvPr/>
        </p:nvSpPr>
        <p:spPr>
          <a:xfrm>
            <a:off x="5427866" y="4521004"/>
            <a:ext cx="2637312" cy="654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Values (e.g. burden, professionals know best)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255B2B-DDB9-009B-BCDA-00342D167A4F}"/>
              </a:ext>
            </a:extLst>
          </p:cNvPr>
          <p:cNvSpPr txBox="1"/>
          <p:nvPr/>
        </p:nvSpPr>
        <p:spPr>
          <a:xfrm>
            <a:off x="2324970" y="5168523"/>
            <a:ext cx="1826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Varied Health Literacy and Confidence</a:t>
            </a:r>
            <a:endParaRPr lang="en-GB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6EC28E-DEF9-A6F1-67B0-301A66F6E25E}"/>
              </a:ext>
            </a:extLst>
          </p:cNvPr>
          <p:cNvSpPr txBox="1"/>
          <p:nvPr/>
        </p:nvSpPr>
        <p:spPr>
          <a:xfrm>
            <a:off x="2324970" y="3631965"/>
            <a:ext cx="2016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</a:rPr>
              <a:t>Individual’s Lived Experience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2884E2-1D13-572D-61F1-22CF45F4CCC2}"/>
              </a:ext>
            </a:extLst>
          </p:cNvPr>
          <p:cNvSpPr txBox="1"/>
          <p:nvPr/>
        </p:nvSpPr>
        <p:spPr>
          <a:xfrm>
            <a:off x="5284208" y="2694215"/>
            <a:ext cx="1826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2"/>
                </a:solidFill>
                <a:latin typeface="+mn-lt"/>
              </a:rPr>
              <a:t>Dependant on others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69FC77-FC5D-54A9-4CB3-11B0BDCFB179}"/>
              </a:ext>
            </a:extLst>
          </p:cNvPr>
          <p:cNvSpPr txBox="1"/>
          <p:nvPr/>
        </p:nvSpPr>
        <p:spPr>
          <a:xfrm>
            <a:off x="4454939" y="5256035"/>
            <a:ext cx="15520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2"/>
                </a:solidFill>
                <a:latin typeface="+mn-lt"/>
              </a:rPr>
              <a:t>Perceptions</a:t>
            </a:r>
          </a:p>
          <a:p>
            <a:pPr algn="ctr"/>
            <a:r>
              <a:rPr lang="en-GB" dirty="0">
                <a:solidFill>
                  <a:schemeClr val="tx2"/>
                </a:solidFill>
              </a:rPr>
              <a:t>Service Experiences </a:t>
            </a:r>
            <a:endParaRPr lang="en-GB" sz="1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470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5498-019F-E745-82A6-60CBB8A8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269018"/>
            <a:ext cx="11324572" cy="636171"/>
          </a:xfrm>
        </p:spPr>
        <p:txBody>
          <a:bodyPr/>
          <a:lstStyle/>
          <a:p>
            <a:r>
              <a:rPr lang="en-GB" b="1" dirty="0">
                <a:solidFill>
                  <a:schemeClr val="accent4"/>
                </a:solidFill>
              </a:rPr>
              <a:t>Improvement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EC251-4E03-584D-A183-9F950DC9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64D7-9B6A-1C43-ACF7-FB85B36CD2BA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7E84B1F2-9EEA-5A88-DE81-AC5EEB453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22249"/>
              </p:ext>
            </p:extLst>
          </p:nvPr>
        </p:nvGraphicFramePr>
        <p:xfrm>
          <a:off x="275281" y="905519"/>
          <a:ext cx="5605237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246">
                  <a:extLst>
                    <a:ext uri="{9D8B030D-6E8A-4147-A177-3AD203B41FA5}">
                      <a16:colId xmlns:a16="http://schemas.microsoft.com/office/drawing/2014/main" val="3495429975"/>
                    </a:ext>
                  </a:extLst>
                </a:gridCol>
                <a:gridCol w="4128991">
                  <a:extLst>
                    <a:ext uri="{9D8B030D-6E8A-4147-A177-3AD203B41FA5}">
                      <a16:colId xmlns:a16="http://schemas.microsoft.com/office/drawing/2014/main" val="3183064293"/>
                    </a:ext>
                  </a:extLst>
                </a:gridCol>
              </a:tblGrid>
              <a:tr h="636171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1. FCP Assessment Appointments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Consistent use of FCP as first point of call for MSK patients. Promote expertise of role.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Ensure accessing conservative mgt options and triage before Orthopaedics referrals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</a:tbl>
          </a:graphicData>
        </a:graphic>
      </p:graphicFrame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37F7DDD7-8B5B-400E-D552-C44EA3F05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257551"/>
              </p:ext>
            </p:extLst>
          </p:nvPr>
        </p:nvGraphicFramePr>
        <p:xfrm>
          <a:off x="272596" y="2154407"/>
          <a:ext cx="5605236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386">
                  <a:extLst>
                    <a:ext uri="{9D8B030D-6E8A-4147-A177-3AD203B41FA5}">
                      <a16:colId xmlns:a16="http://schemas.microsoft.com/office/drawing/2014/main" val="3495429975"/>
                    </a:ext>
                  </a:extLst>
                </a:gridCol>
                <a:gridCol w="4121850">
                  <a:extLst>
                    <a:ext uri="{9D8B030D-6E8A-4147-A177-3AD203B41FA5}">
                      <a16:colId xmlns:a16="http://schemas.microsoft.com/office/drawing/2014/main" val="878393525"/>
                    </a:ext>
                  </a:extLst>
                </a:gridCol>
              </a:tblGrid>
              <a:tr h="693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/>
                        <a:t>2. Longer Primary Care Appointments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More time for patients and GP/primary care staff to understand MSK condition and interaction with other health issues.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Raise awareness of conservative mgt</a:t>
                      </a:r>
                      <a:endParaRPr lang="en-GB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</a:tbl>
          </a:graphicData>
        </a:graphic>
      </p:graphicFrame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36FF5CFE-E1EA-09EC-1D35-321AA10DB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537399"/>
              </p:ext>
            </p:extLst>
          </p:nvPr>
        </p:nvGraphicFramePr>
        <p:xfrm>
          <a:off x="272596" y="3376180"/>
          <a:ext cx="5605236" cy="1318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173">
                  <a:extLst>
                    <a:ext uri="{9D8B030D-6E8A-4147-A177-3AD203B41FA5}">
                      <a16:colId xmlns:a16="http://schemas.microsoft.com/office/drawing/2014/main" val="3495429975"/>
                    </a:ext>
                  </a:extLst>
                </a:gridCol>
                <a:gridCol w="4152063">
                  <a:extLst>
                    <a:ext uri="{9D8B030D-6E8A-4147-A177-3AD203B41FA5}">
                      <a16:colId xmlns:a16="http://schemas.microsoft.com/office/drawing/2014/main" val="4257909423"/>
                    </a:ext>
                  </a:extLst>
                </a:gridCol>
              </a:tblGrid>
              <a:tr h="1318652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3. Regular MSK Reviews in Primary Care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Oversee long-term mgt: monitor progression, referrals, address drift, medication reviews….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Create OA register to identify patients – ideally in QOF incentivised</a:t>
                      </a:r>
                      <a:endParaRPr lang="en-GB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</a:tbl>
          </a:graphicData>
        </a:graphic>
      </p:graphicFrame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6BF339E3-0684-D990-3812-59E380F6B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78074"/>
              </p:ext>
            </p:extLst>
          </p:nvPr>
        </p:nvGraphicFramePr>
        <p:xfrm>
          <a:off x="6310738" y="905189"/>
          <a:ext cx="5602551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132">
                  <a:extLst>
                    <a:ext uri="{9D8B030D-6E8A-4147-A177-3AD203B41FA5}">
                      <a16:colId xmlns:a16="http://schemas.microsoft.com/office/drawing/2014/main" val="3495429975"/>
                    </a:ext>
                  </a:extLst>
                </a:gridCol>
                <a:gridCol w="4031419">
                  <a:extLst>
                    <a:ext uri="{9D8B030D-6E8A-4147-A177-3AD203B41FA5}">
                      <a16:colId xmlns:a16="http://schemas.microsoft.com/office/drawing/2014/main" val="886904356"/>
                    </a:ext>
                  </a:extLst>
                </a:gridCol>
              </a:tblGrid>
              <a:tr h="1425711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4. Personalised Support for MSK Mgt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Identify staff to deliver Personalised Support – e.g., FCPs, MSK trained Health Coaches, Tier 2 services.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Shared Decision Making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Surgery education and expectation mgt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Support patients to access surgery where appropriate treatment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Create share care plans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Educate/Prepare for re: secondary care apts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Help overcome pathway barriers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Help mgt other interacting LTCs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Support weight loss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Strengthen physio referrals and education/ motivation re: importance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Pain mgt coaching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Signpost to other services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="0" dirty="0">
                        <a:solidFill>
                          <a:schemeClr val="accent4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Ensure meet cultural and language needs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9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5498-019F-E745-82A6-60CBB8A8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269018"/>
            <a:ext cx="11324572" cy="636171"/>
          </a:xfrm>
        </p:spPr>
        <p:txBody>
          <a:bodyPr/>
          <a:lstStyle/>
          <a:p>
            <a:r>
              <a:rPr lang="en-GB" b="1" dirty="0">
                <a:solidFill>
                  <a:schemeClr val="accent4"/>
                </a:solidFill>
              </a:rPr>
              <a:t>Improvement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EC251-4E03-584D-A183-9F950DC9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64D7-9B6A-1C43-ACF7-FB85B36CD2BA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1B41BFE6-B333-FA3F-6F58-A2FB3266F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87250"/>
              </p:ext>
            </p:extLst>
          </p:nvPr>
        </p:nvGraphicFramePr>
        <p:xfrm>
          <a:off x="431998" y="902032"/>
          <a:ext cx="5664001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283">
                  <a:extLst>
                    <a:ext uri="{9D8B030D-6E8A-4147-A177-3AD203B41FA5}">
                      <a16:colId xmlns:a16="http://schemas.microsoft.com/office/drawing/2014/main" val="3495429975"/>
                    </a:ext>
                  </a:extLst>
                </a:gridCol>
                <a:gridCol w="3927718">
                  <a:extLst>
                    <a:ext uri="{9D8B030D-6E8A-4147-A177-3AD203B41FA5}">
                      <a16:colId xmlns:a16="http://schemas.microsoft.com/office/drawing/2014/main" val="1153829695"/>
                    </a:ext>
                  </a:extLst>
                </a:gridCol>
              </a:tblGrid>
              <a:tr h="1778216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5. Improve Communications and Explanations in Secondary Care 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Use of visual aids in explanations, leaflets, writing notes, contact print outs, simple language …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Staff to debrief patients as leave apt, check understanding and next steps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Ensure access to physical and virtual apts, to assess condition progression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C56B80A-600A-C386-F15F-D621C2EA3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21130"/>
              </p:ext>
            </p:extLst>
          </p:nvPr>
        </p:nvGraphicFramePr>
        <p:xfrm>
          <a:off x="431999" y="2806974"/>
          <a:ext cx="566400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043">
                  <a:extLst>
                    <a:ext uri="{9D8B030D-6E8A-4147-A177-3AD203B41FA5}">
                      <a16:colId xmlns:a16="http://schemas.microsoft.com/office/drawing/2014/main" val="3495429975"/>
                    </a:ext>
                  </a:extLst>
                </a:gridCol>
                <a:gridCol w="3925958">
                  <a:extLst>
                    <a:ext uri="{9D8B030D-6E8A-4147-A177-3AD203B41FA5}">
                      <a16:colId xmlns:a16="http://schemas.microsoft.com/office/drawing/2014/main" val="153991483"/>
                    </a:ext>
                  </a:extLst>
                </a:gridCol>
              </a:tblGrid>
              <a:tr h="2444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/>
                        <a:t>6. Surgery Decision Making &amp; Communication to Patients 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Improve patient understanding and engagement in decisions; SDM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Raise awareness of patient choice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Review how BMI criteria applied and impact of harmonisation policy. Case by case approval BMI 40 +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Review explanations of age/severity – when surgery may be appropriate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Ensure future aspirations considered in decisions, not just current activities - How reduced pain and increase mobility may expand patient activities?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50FD94A-2170-7F86-9718-56DA59155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93244"/>
              </p:ext>
            </p:extLst>
          </p:nvPr>
        </p:nvGraphicFramePr>
        <p:xfrm>
          <a:off x="6321175" y="902032"/>
          <a:ext cx="543882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910">
                  <a:extLst>
                    <a:ext uri="{9D8B030D-6E8A-4147-A177-3AD203B41FA5}">
                      <a16:colId xmlns:a16="http://schemas.microsoft.com/office/drawing/2014/main" val="3495429975"/>
                    </a:ext>
                  </a:extLst>
                </a:gridCol>
                <a:gridCol w="3581918">
                  <a:extLst>
                    <a:ext uri="{9D8B030D-6E8A-4147-A177-3AD203B41FA5}">
                      <a16:colId xmlns:a16="http://schemas.microsoft.com/office/drawing/2014/main" val="72266263"/>
                    </a:ext>
                  </a:extLst>
                </a:gridCol>
              </a:tblGrid>
              <a:tr h="2036539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7. Review Surgery Measurement Outcomes 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Review outcomes to reflect the complexity of working with more complex and vulnerable patients – need more resources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Link surgery with these patients to ICB delivery of core20+5 agenda?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Do tariffs adequately reflect the complexity of surgery with these patients?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47B6B990-378F-BDD0-CBBA-EB7115AEC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960016"/>
              </p:ext>
            </p:extLst>
          </p:nvPr>
        </p:nvGraphicFramePr>
        <p:xfrm>
          <a:off x="6321175" y="3300211"/>
          <a:ext cx="5447774" cy="1600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098">
                  <a:extLst>
                    <a:ext uri="{9D8B030D-6E8A-4147-A177-3AD203B41FA5}">
                      <a16:colId xmlns:a16="http://schemas.microsoft.com/office/drawing/2014/main" val="3495429975"/>
                    </a:ext>
                  </a:extLst>
                </a:gridCol>
                <a:gridCol w="3607676">
                  <a:extLst>
                    <a:ext uri="{9D8B030D-6E8A-4147-A177-3AD203B41FA5}">
                      <a16:colId xmlns:a16="http://schemas.microsoft.com/office/drawing/2014/main" val="222472434"/>
                    </a:ext>
                  </a:extLst>
                </a:gridCol>
              </a:tblGrid>
              <a:tr h="1600617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8. Review the Patient Initiated Follow-up Policy (PIFU) for MSK patients 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Clearly set out how PIFU can be used by MSK patients to request follow-up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Raise awareness and explain to patients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4"/>
                          </a:solidFill>
                        </a:rPr>
                        <a:t>Help avoid drift and having to start the referral process again</a:t>
                      </a:r>
                      <a:endParaRPr lang="en-GB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0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>
            <a:extLst>
              <a:ext uri="{FF2B5EF4-FFF2-40B4-BE49-F238E27FC236}">
                <a16:creationId xmlns:a16="http://schemas.microsoft.com/office/drawing/2014/main" id="{B003149D-86E7-3A12-719E-D0A180ABD030}"/>
              </a:ext>
            </a:extLst>
          </p:cNvPr>
          <p:cNvSpPr/>
          <p:nvPr/>
        </p:nvSpPr>
        <p:spPr>
          <a:xfrm rot="4396374">
            <a:off x="3808590" y="498295"/>
            <a:ext cx="6388648" cy="5390215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1">
              <a:lumMod val="60000"/>
              <a:lumOff val="40000"/>
              <a:alpha val="2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AC5CD-CA82-47C5-516E-D2A6727C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14" y="171270"/>
            <a:ext cx="11324572" cy="583178"/>
          </a:xfrm>
        </p:spPr>
        <p:txBody>
          <a:bodyPr/>
          <a:lstStyle/>
          <a:p>
            <a:pPr algn="ctr"/>
            <a:r>
              <a:rPr lang="en-GB" sz="4000" b="1" dirty="0">
                <a:latin typeface="+mn-lt"/>
              </a:rPr>
              <a:t>What is the starting point?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54901-DC89-1B0A-FBDE-1F2DA64D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64D7-9B6A-1C43-ACF7-FB85B36CD2B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96F98C-5AC1-6FBA-2A25-EF7C58DCCB08}"/>
              </a:ext>
            </a:extLst>
          </p:cNvPr>
          <p:cNvSpPr txBox="1">
            <a:spLocks/>
          </p:cNvSpPr>
          <p:nvPr/>
        </p:nvSpPr>
        <p:spPr>
          <a:xfrm>
            <a:off x="427411" y="766415"/>
            <a:ext cx="11219157" cy="5481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tx2"/>
                </a:solidFill>
                <a:latin typeface="+mn-lt"/>
              </a:rPr>
              <a:t>Hip Problem Definition: 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Started with Quantitative data = patients from more deprived backgrounds are less likely to have Hip replacements 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Analysis also indicates a trend towards most affluent having more Outpatients Appointments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Strongest Hip Replacement trends were in Sandwell and Walsall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We were asked to shed light on factors influencing this trend through understanding patients’ experiences</a:t>
            </a:r>
          </a:p>
          <a:p>
            <a:pPr>
              <a:spcBef>
                <a:spcPts val="600"/>
              </a:spcBef>
            </a:pPr>
            <a:endParaRPr lang="en-GB" sz="700" dirty="0">
              <a:solidFill>
                <a:schemeClr val="tx2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000" b="1" dirty="0">
                <a:solidFill>
                  <a:schemeClr val="tx2"/>
                </a:solidFill>
                <a:latin typeface="+mn-lt"/>
              </a:rPr>
              <a:t>Refine Problem Definition: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Deep dive into Strategy Unit report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Existing research and policy/practice guidance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Develop understanding of the pathway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Explore Hip Consultants hypothesis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Attempted further quantitative analysis</a:t>
            </a:r>
          </a:p>
          <a:p>
            <a:pPr marL="0" indent="0">
              <a:spcBef>
                <a:spcPts val="600"/>
              </a:spcBef>
              <a:buNone/>
            </a:pPr>
            <a:endParaRPr lang="en-GB" sz="800" dirty="0">
              <a:solidFill>
                <a:schemeClr val="tx2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000" b="1" dirty="0">
                <a:solidFill>
                  <a:schemeClr val="tx2"/>
                </a:solidFill>
                <a:latin typeface="+mn-lt"/>
              </a:rPr>
              <a:t>Create a Focus: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On the whole pathway, experience of each ‘stage’, facilitators and inhibitors, understand the individual’s world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Flexible method to explore a range of pathways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Focus on surgery decisions where patients reach this stage</a:t>
            </a:r>
          </a:p>
          <a:p>
            <a:pPr>
              <a:spcBef>
                <a:spcPts val="600"/>
              </a:spcBef>
            </a:pP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75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4A74-FC67-00F1-1FC1-AEA91805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37" y="258564"/>
            <a:ext cx="11324572" cy="678871"/>
          </a:xfrm>
        </p:spPr>
        <p:txBody>
          <a:bodyPr/>
          <a:lstStyle/>
          <a:p>
            <a:pPr algn="ctr"/>
            <a:r>
              <a:rPr lang="en-GB" sz="4000" b="1" dirty="0">
                <a:latin typeface="+mn-lt"/>
              </a:rPr>
              <a:t>Project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9333B-02A4-9F79-D001-9F32E7980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37" y="1083464"/>
            <a:ext cx="6034397" cy="4691072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chemeClr val="tx2"/>
                </a:solidFill>
                <a:latin typeface="+mn-lt"/>
              </a:rPr>
              <a:t>Initial Design: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10-12 Semi-structured interviews in Sandwell and Walsall with a mix of most and least deprived patients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Accessed through secondary and primary care patient lists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With patient and staff co-production workshops</a:t>
            </a:r>
          </a:p>
          <a:p>
            <a:pPr marL="0" indent="0">
              <a:spcBef>
                <a:spcPts val="600"/>
              </a:spcBef>
              <a:buNone/>
            </a:pPr>
            <a:endParaRPr lang="en-GB" sz="400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tx2"/>
                </a:solidFill>
                <a:latin typeface="+mn-lt"/>
              </a:rPr>
              <a:t>Amended Design: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Accessed through voluntary and community organisations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No access to patient lists meant could not select list of patients appropriate for surgery, who did or did not have</a:t>
            </a:r>
          </a:p>
          <a:p>
            <a:pPr marL="0" indent="0">
              <a:buNone/>
            </a:pPr>
            <a:endParaRPr lang="en-GB" sz="400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tx2"/>
                </a:solidFill>
                <a:latin typeface="+mn-lt"/>
              </a:rPr>
              <a:t>Final Design: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Predominantly most deprived patients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Extended to Knee arthritis 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Two focus groups with advanced physiotherapists 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2"/>
                </a:solidFill>
                <a:latin typeface="+mn-lt"/>
              </a:rPr>
              <a:t>No plans for co-production workshops</a:t>
            </a: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F59E9-FA22-3661-B5CA-466D9841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64D7-9B6A-1C43-ACF7-FB85B36CD2BA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DA476B-FEFF-C41D-DF57-A9B53B89F80C}"/>
              </a:ext>
            </a:extLst>
          </p:cNvPr>
          <p:cNvGrpSpPr/>
          <p:nvPr/>
        </p:nvGrpSpPr>
        <p:grpSpPr>
          <a:xfrm>
            <a:off x="6096000" y="3737558"/>
            <a:ext cx="5898145" cy="1700716"/>
            <a:chOff x="6529598" y="4408831"/>
            <a:chExt cx="5542911" cy="14198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5AD954-46DB-C478-8FD1-8332E45C3BFC}"/>
                </a:ext>
              </a:extLst>
            </p:cNvPr>
            <p:cNvSpPr/>
            <p:nvPr/>
          </p:nvSpPr>
          <p:spPr>
            <a:xfrm>
              <a:off x="9192605" y="4408831"/>
              <a:ext cx="1733107" cy="3989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Patients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AD460-614D-AFF6-B139-3486FFAEE353}"/>
                </a:ext>
              </a:extLst>
            </p:cNvPr>
            <p:cNvSpPr/>
            <p:nvPr/>
          </p:nvSpPr>
          <p:spPr>
            <a:xfrm>
              <a:off x="10339402" y="5407033"/>
              <a:ext cx="1733107" cy="4053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Physio staff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E84917-9AC2-2DA5-F2D6-D25196F8239F}"/>
                </a:ext>
              </a:extLst>
            </p:cNvPr>
            <p:cNvSpPr/>
            <p:nvPr/>
          </p:nvSpPr>
          <p:spPr>
            <a:xfrm>
              <a:off x="8578955" y="5418418"/>
              <a:ext cx="1640452" cy="39898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Consultants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E6FD6F-AB2C-C6A9-0BCF-0A9A4C996BFF}"/>
                </a:ext>
              </a:extLst>
            </p:cNvPr>
            <p:cNvSpPr/>
            <p:nvPr/>
          </p:nvSpPr>
          <p:spPr>
            <a:xfrm>
              <a:off x="6529598" y="4937860"/>
              <a:ext cx="1612719" cy="3989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NHS Managers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6A089-59CE-03D8-86E7-A6287BFF5CD2}"/>
                </a:ext>
              </a:extLst>
            </p:cNvPr>
            <p:cNvSpPr/>
            <p:nvPr/>
          </p:nvSpPr>
          <p:spPr>
            <a:xfrm>
              <a:off x="10094854" y="4897958"/>
              <a:ext cx="1661717" cy="3989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Clinic Nurses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58DB00-F74C-299C-D6A3-061BBBBDB55D}"/>
                </a:ext>
              </a:extLst>
            </p:cNvPr>
            <p:cNvSpPr/>
            <p:nvPr/>
          </p:nvSpPr>
          <p:spPr>
            <a:xfrm>
              <a:off x="6725853" y="5429643"/>
              <a:ext cx="1733107" cy="39899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Support VCOs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382FCE-9975-D022-A96C-5F47C745B092}"/>
                </a:ext>
              </a:extLst>
            </p:cNvPr>
            <p:cNvSpPr/>
            <p:nvPr/>
          </p:nvSpPr>
          <p:spPr>
            <a:xfrm>
              <a:off x="8257951" y="4900614"/>
              <a:ext cx="1733107" cy="4053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Pain mgt staff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443814-0CA7-59A3-F508-A8A663210132}"/>
                </a:ext>
              </a:extLst>
            </p:cNvPr>
            <p:cNvSpPr/>
            <p:nvPr/>
          </p:nvSpPr>
          <p:spPr>
            <a:xfrm>
              <a:off x="7311458" y="4411022"/>
              <a:ext cx="1661717" cy="3989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Clinical Leads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1974B7B-9BB1-2011-167E-139FE0EF519F}"/>
              </a:ext>
            </a:extLst>
          </p:cNvPr>
          <p:cNvSpPr txBox="1"/>
          <p:nvPr/>
        </p:nvSpPr>
        <p:spPr>
          <a:xfrm>
            <a:off x="7176034" y="1125527"/>
            <a:ext cx="4765568" cy="212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000" b="1" dirty="0">
                <a:solidFill>
                  <a:schemeClr val="tx2"/>
                </a:solidFill>
              </a:rPr>
              <a:t>Patient and Staff Experts: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Projects ideally involve a range of stakeholders to understand a range of patient pathway experiences and staff experiences of planning and delivering services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Recommendations are grounded in both sets of experiences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1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7A1F-CDC5-3BCF-244B-CF0BE0EF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241522"/>
            <a:ext cx="11324572" cy="566552"/>
          </a:xfrm>
        </p:spPr>
        <p:txBody>
          <a:bodyPr/>
          <a:lstStyle/>
          <a:p>
            <a:pPr algn="ctr"/>
            <a:r>
              <a:rPr lang="en-GB" b="1" dirty="0"/>
              <a:t>Project Approvals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05215-F29E-F396-4A4B-8617D809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64D7-9B6A-1C43-ACF7-FB85B36CD2B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F809A-D3F4-01BD-D4AE-66A5CCA05BB0}"/>
              </a:ext>
            </a:extLst>
          </p:cNvPr>
          <p:cNvSpPr txBox="1"/>
          <p:nvPr/>
        </p:nvSpPr>
        <p:spPr>
          <a:xfrm>
            <a:off x="1158948" y="1967022"/>
            <a:ext cx="131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DPIA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39DBD89-34EA-8D26-D438-A8FD3272EE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371841"/>
              </p:ext>
            </p:extLst>
          </p:nvPr>
        </p:nvGraphicFramePr>
        <p:xfrm>
          <a:off x="431800" y="1154926"/>
          <a:ext cx="11325225" cy="448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095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9116C-FD5B-E804-D9CD-CE1E9D00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64D7-9B6A-1C43-ACF7-FB85B36CD2B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B371836-4AEC-481A-23AA-543FB06A2ED9}"/>
              </a:ext>
            </a:extLst>
          </p:cNvPr>
          <p:cNvSpPr txBox="1">
            <a:spLocks/>
          </p:cNvSpPr>
          <p:nvPr/>
        </p:nvSpPr>
        <p:spPr>
          <a:xfrm>
            <a:off x="431999" y="450711"/>
            <a:ext cx="11324572" cy="969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 b="1" dirty="0">
                <a:latin typeface="+mn-lt"/>
              </a:rPr>
              <a:t>Fieldwork to Dissemination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9BD034A-169C-E620-7EA0-72AF9D724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2298817"/>
              </p:ext>
            </p:extLst>
          </p:nvPr>
        </p:nvGraphicFramePr>
        <p:xfrm>
          <a:off x="63761" y="178160"/>
          <a:ext cx="11844588" cy="4675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3B0F7D0-9A25-0CE0-7A42-06DD99FCA7CF}"/>
              </a:ext>
            </a:extLst>
          </p:cNvPr>
          <p:cNvGrpSpPr/>
          <p:nvPr/>
        </p:nvGrpSpPr>
        <p:grpSpPr>
          <a:xfrm>
            <a:off x="5849265" y="4591252"/>
            <a:ext cx="1792881" cy="1792881"/>
            <a:chOff x="7269035" y="2882767"/>
            <a:chExt cx="1792881" cy="179288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15394C-7621-6429-C5CA-00D81D65E288}"/>
                </a:ext>
              </a:extLst>
            </p:cNvPr>
            <p:cNvSpPr/>
            <p:nvPr/>
          </p:nvSpPr>
          <p:spPr>
            <a:xfrm>
              <a:off x="7269035" y="2882767"/>
              <a:ext cx="1792881" cy="1792881"/>
            </a:xfrm>
            <a:prstGeom prst="ellipse">
              <a:avLst/>
            </a:prstGeom>
            <a:solidFill>
              <a:srgbClr val="43A63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F3CCA30B-B9E8-38D7-E424-8987835A30EB}"/>
                </a:ext>
              </a:extLst>
            </p:cNvPr>
            <p:cNvSpPr txBox="1"/>
            <p:nvPr/>
          </p:nvSpPr>
          <p:spPr>
            <a:xfrm>
              <a:off x="7531596" y="3145328"/>
              <a:ext cx="1267759" cy="126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68" tIns="20320" rIns="98668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solidFill>
                    <a:schemeClr val="tx2"/>
                  </a:solidFill>
                </a:rPr>
                <a:t>Physio Staff Focus Groups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C0FDAA-1C6D-2090-FD59-EFC234DFF2C7}"/>
              </a:ext>
            </a:extLst>
          </p:cNvPr>
          <p:cNvGrpSpPr/>
          <p:nvPr/>
        </p:nvGrpSpPr>
        <p:grpSpPr>
          <a:xfrm>
            <a:off x="10335358" y="4591251"/>
            <a:ext cx="1792881" cy="1792881"/>
            <a:chOff x="8788789" y="2882767"/>
            <a:chExt cx="1792881" cy="179288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652CBFB-753D-4590-F0BA-AD5F36C1BB38}"/>
                </a:ext>
              </a:extLst>
            </p:cNvPr>
            <p:cNvSpPr/>
            <p:nvPr/>
          </p:nvSpPr>
          <p:spPr>
            <a:xfrm>
              <a:off x="8788789" y="2882767"/>
              <a:ext cx="1792881" cy="179288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C664DD1A-64B4-762D-9A45-A69DC17C1416}"/>
                </a:ext>
              </a:extLst>
            </p:cNvPr>
            <p:cNvSpPr txBox="1"/>
            <p:nvPr/>
          </p:nvSpPr>
          <p:spPr>
            <a:xfrm>
              <a:off x="9051350" y="3145328"/>
              <a:ext cx="1267759" cy="126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68" tIns="20320" rIns="98668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solidFill>
                    <a:schemeClr val="tx2"/>
                  </a:solidFill>
                </a:rPr>
                <a:t>Disseminate Results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600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620255-6064-161E-1A37-7E671B9DC597}"/>
              </a:ext>
            </a:extLst>
          </p:cNvPr>
          <p:cNvGrpSpPr/>
          <p:nvPr/>
        </p:nvGrpSpPr>
        <p:grpSpPr>
          <a:xfrm>
            <a:off x="10335357" y="3078584"/>
            <a:ext cx="1792881" cy="1792881"/>
            <a:chOff x="7269035" y="2882767"/>
            <a:chExt cx="1792881" cy="179288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325F2C-25CD-F248-35D7-FCE74BA21D5E}"/>
                </a:ext>
              </a:extLst>
            </p:cNvPr>
            <p:cNvSpPr/>
            <p:nvPr/>
          </p:nvSpPr>
          <p:spPr>
            <a:xfrm>
              <a:off x="7269035" y="2882767"/>
              <a:ext cx="1792881" cy="1792881"/>
            </a:xfrm>
            <a:prstGeom prst="ellipse">
              <a:avLst/>
            </a:prstGeom>
            <a:solidFill>
              <a:srgbClr val="43A633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B27DA4AE-DE97-F92B-AD87-D413A5FA872A}"/>
                </a:ext>
              </a:extLst>
            </p:cNvPr>
            <p:cNvSpPr txBox="1"/>
            <p:nvPr/>
          </p:nvSpPr>
          <p:spPr>
            <a:xfrm>
              <a:off x="7531596" y="3145328"/>
              <a:ext cx="1267759" cy="126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68" tIns="20320" rIns="98668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dirty="0">
                  <a:solidFill>
                    <a:schemeClr val="tx2"/>
                  </a:solidFill>
                </a:rPr>
                <a:t>Report Writing </a:t>
              </a:r>
              <a:endParaRPr lang="en-GB" sz="1600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D49773-50E7-C212-95D1-274C905150B2}"/>
              </a:ext>
            </a:extLst>
          </p:cNvPr>
          <p:cNvGrpSpPr/>
          <p:nvPr/>
        </p:nvGrpSpPr>
        <p:grpSpPr>
          <a:xfrm>
            <a:off x="4301404" y="4591250"/>
            <a:ext cx="1792881" cy="1792881"/>
            <a:chOff x="1440089" y="1441383"/>
            <a:chExt cx="1792881" cy="179288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7C85DD4-18C7-0703-47E3-3604190CD0A9}"/>
                </a:ext>
              </a:extLst>
            </p:cNvPr>
            <p:cNvSpPr/>
            <p:nvPr/>
          </p:nvSpPr>
          <p:spPr>
            <a:xfrm>
              <a:off x="1440089" y="1441383"/>
              <a:ext cx="1792881" cy="179288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Oval 4">
              <a:extLst>
                <a:ext uri="{FF2B5EF4-FFF2-40B4-BE49-F238E27FC236}">
                  <a16:creationId xmlns:a16="http://schemas.microsoft.com/office/drawing/2014/main" id="{9C577F35-EAD8-A7F1-281B-6FFE40B31955}"/>
                </a:ext>
              </a:extLst>
            </p:cNvPr>
            <p:cNvSpPr txBox="1"/>
            <p:nvPr/>
          </p:nvSpPr>
          <p:spPr>
            <a:xfrm>
              <a:off x="1702650" y="1703944"/>
              <a:ext cx="1267759" cy="126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8668" tIns="20320" rIns="98668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solidFill>
                    <a:schemeClr val="tx2"/>
                  </a:solidFill>
                </a:rPr>
                <a:t>Information Sheet &amp; consent 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35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F6B778-90A3-44B3-A61D-42659251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6499" y="6516546"/>
            <a:ext cx="8287464" cy="127254"/>
          </a:xfrm>
          <a:prstGeom prst="rect">
            <a:avLst/>
          </a:prstGeom>
        </p:spPr>
        <p:txBody>
          <a:bodyPr vert="horz" lIns="0" tIns="0" rIns="0" bIns="10800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Healthier Futures, Black Country and West Birmingham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125AA8-C612-4663-A84E-778688B3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64D7-9B6A-1C43-ACF7-FB85B36CD2B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44CB6-B835-4B16-BF38-2B6B63EA1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89" y="792220"/>
            <a:ext cx="11324572" cy="4783135"/>
          </a:xfrm>
        </p:spPr>
        <p:txBody>
          <a:bodyPr/>
          <a:lstStyle/>
          <a:p>
            <a:r>
              <a:rPr lang="en-GB" sz="1800" dirty="0">
                <a:solidFill>
                  <a:schemeClr val="tx2"/>
                </a:solidFill>
              </a:rPr>
              <a:t>Who is conducting the project and why?</a:t>
            </a:r>
          </a:p>
          <a:p>
            <a:r>
              <a:rPr lang="en-GB" sz="1800" dirty="0">
                <a:solidFill>
                  <a:schemeClr val="tx2"/>
                </a:solidFill>
              </a:rPr>
              <a:t>How information gathered will be used &amp; intended outcomes</a:t>
            </a:r>
          </a:p>
          <a:p>
            <a:r>
              <a:rPr lang="en-GB" sz="1800" dirty="0">
                <a:solidFill>
                  <a:schemeClr val="tx2"/>
                </a:solidFill>
              </a:rPr>
              <a:t>Eligibility for taking part</a:t>
            </a:r>
          </a:p>
          <a:p>
            <a:r>
              <a:rPr lang="en-GB" sz="1800" dirty="0">
                <a:solidFill>
                  <a:schemeClr val="tx2"/>
                </a:solidFill>
              </a:rPr>
              <a:t>The ask: interview, duration, method, sensitive/personal info gathered, managing expectations</a:t>
            </a:r>
          </a:p>
          <a:p>
            <a:r>
              <a:rPr lang="en-GB" sz="1800" dirty="0">
                <a:solidFill>
                  <a:schemeClr val="tx2"/>
                </a:solidFill>
              </a:rPr>
              <a:t>Gifts/recognition</a:t>
            </a:r>
          </a:p>
          <a:p>
            <a:r>
              <a:rPr lang="en-GB" sz="1800" dirty="0">
                <a:solidFill>
                  <a:schemeClr val="tx2"/>
                </a:solidFill>
              </a:rPr>
              <a:t>Confidentiality and anonymity</a:t>
            </a:r>
          </a:p>
          <a:p>
            <a:r>
              <a:rPr lang="en-GB" sz="1800" dirty="0">
                <a:solidFill>
                  <a:schemeClr val="tx2"/>
                </a:solidFill>
              </a:rPr>
              <a:t>Duty to report harm</a:t>
            </a:r>
          </a:p>
          <a:p>
            <a:r>
              <a:rPr lang="en-GB" sz="1800" dirty="0">
                <a:solidFill>
                  <a:schemeClr val="tx2"/>
                </a:solidFill>
              </a:rPr>
              <a:t>Voluntary participation and details of withdraw</a:t>
            </a:r>
          </a:p>
          <a:p>
            <a:r>
              <a:rPr lang="en-GB" sz="1800" dirty="0">
                <a:solidFill>
                  <a:schemeClr val="tx2"/>
                </a:solidFill>
              </a:rPr>
              <a:t>Collection, storage, sharing and deletion of data gathered</a:t>
            </a:r>
          </a:p>
          <a:p>
            <a:r>
              <a:rPr lang="en-GB" sz="1800" dirty="0">
                <a:solidFill>
                  <a:schemeClr val="tx2"/>
                </a:solidFill>
              </a:rPr>
              <a:t>Written and audio records</a:t>
            </a:r>
          </a:p>
          <a:p>
            <a:r>
              <a:rPr lang="en-GB" sz="1800" dirty="0">
                <a:solidFill>
                  <a:schemeClr val="tx2"/>
                </a:solidFill>
              </a:rPr>
              <a:t>Contact details</a:t>
            </a:r>
          </a:p>
          <a:p>
            <a:r>
              <a:rPr lang="en-GB" sz="1800" dirty="0">
                <a:solidFill>
                  <a:schemeClr val="tx2"/>
                </a:solidFill>
              </a:rPr>
              <a:t>How to complain</a:t>
            </a:r>
          </a:p>
          <a:p>
            <a:r>
              <a:rPr lang="en-GB" sz="1800" dirty="0">
                <a:solidFill>
                  <a:schemeClr val="tx2"/>
                </a:solidFill>
              </a:rPr>
              <a:t>Consent sheet: asking for explicit permission against key aspects</a:t>
            </a:r>
          </a:p>
          <a:p>
            <a:r>
              <a:rPr lang="en-GB" sz="1800" dirty="0">
                <a:solidFill>
                  <a:schemeClr val="tx2"/>
                </a:solidFill>
              </a:rPr>
              <a:t>Traditionally signed paper copies, sometimes scanned signature; for this project verbal consent </a:t>
            </a:r>
          </a:p>
          <a:p>
            <a:r>
              <a:rPr lang="en-GB" sz="1800" dirty="0">
                <a:solidFill>
                  <a:schemeClr val="tx2"/>
                </a:solidFill>
              </a:rPr>
              <a:t>Confirm received and understood at the start of the interview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B88A4A-C54E-47FE-9ED1-4B50A6E1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89" y="148141"/>
            <a:ext cx="11324572" cy="433366"/>
          </a:xfrm>
        </p:spPr>
        <p:txBody>
          <a:bodyPr/>
          <a:lstStyle/>
          <a:p>
            <a:pPr algn="ctr"/>
            <a:r>
              <a:rPr lang="en-GB" sz="3200" b="1" dirty="0"/>
              <a:t>Information Sheet and Consent form: The Fundamentals</a:t>
            </a:r>
          </a:p>
        </p:txBody>
      </p:sp>
    </p:spTree>
    <p:extLst>
      <p:ext uri="{BB962C8B-B14F-4D97-AF65-F5344CB8AC3E}">
        <p14:creationId xmlns:p14="http://schemas.microsoft.com/office/powerpoint/2010/main" val="207520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8A1E2-8DA0-F631-E6B1-F4B86B672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132041"/>
            <a:ext cx="11324572" cy="641065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Interview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C063E-433B-E3D0-7642-97245EF22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04" y="959969"/>
            <a:ext cx="6192085" cy="4938062"/>
          </a:xfrm>
        </p:spPr>
        <p:txBody>
          <a:bodyPr/>
          <a:lstStyle/>
          <a:p>
            <a:r>
              <a:rPr lang="en-GB" sz="1800" b="1" dirty="0">
                <a:solidFill>
                  <a:schemeClr val="tx2"/>
                </a:solidFill>
                <a:latin typeface="+mn-lt"/>
              </a:rPr>
              <a:t>Developed in collaboration with Clinical Lead Expert and Project team</a:t>
            </a:r>
          </a:p>
          <a:p>
            <a:r>
              <a:rPr lang="en-GB" sz="1800" b="1" dirty="0">
                <a:solidFill>
                  <a:schemeClr val="tx2"/>
                </a:solidFill>
                <a:latin typeface="+mn-lt"/>
              </a:rPr>
              <a:t>Circulated to Orthopaedic Consultants</a:t>
            </a:r>
          </a:p>
          <a:p>
            <a:r>
              <a:rPr lang="en-GB" sz="1800" b="1" dirty="0">
                <a:solidFill>
                  <a:schemeClr val="tx2"/>
                </a:solidFill>
                <a:latin typeface="+mn-lt"/>
              </a:rPr>
              <a:t>Essential interviewers know the schedule well, can move back and forth through the questions</a:t>
            </a:r>
          </a:p>
          <a:p>
            <a:r>
              <a:rPr lang="en-GB" sz="1800" b="1" dirty="0">
                <a:solidFill>
                  <a:schemeClr val="tx2"/>
                </a:solidFill>
                <a:latin typeface="+mn-lt"/>
              </a:rPr>
              <a:t>Take account of numerous pathway variations: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Primary care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Patient initiated actions </a:t>
            </a:r>
            <a:r>
              <a:rPr lang="en-GB" sz="1600" dirty="0">
                <a:solidFill>
                  <a:schemeClr val="tx2"/>
                </a:solidFill>
              </a:rPr>
              <a:t>(or not)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Physio (or not)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Consultant (or not)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Pain injection (or not)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Offered surgery (or not)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Accepted surgery (or not)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Waiting list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Discharged to GP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Had surgery</a:t>
            </a:r>
          </a:p>
          <a:p>
            <a:r>
              <a:rPr lang="en-GB" sz="1800" b="1" dirty="0">
                <a:solidFill>
                  <a:schemeClr val="tx2"/>
                </a:solidFill>
                <a:latin typeface="+mn-lt"/>
              </a:rPr>
              <a:t>Experimented with multiple structures and piloted</a:t>
            </a:r>
          </a:p>
          <a:p>
            <a:pPr lvl="1"/>
            <a:endParaRPr lang="en-GB" sz="1600" dirty="0">
              <a:solidFill>
                <a:schemeClr val="tx2"/>
              </a:solidFill>
              <a:latin typeface="+mn-lt"/>
            </a:endParaRPr>
          </a:p>
          <a:p>
            <a:pPr lvl="1"/>
            <a:endParaRPr lang="en-GB" sz="1600" dirty="0">
              <a:solidFill>
                <a:schemeClr val="tx2"/>
              </a:solidFill>
              <a:latin typeface="+mn-lt"/>
            </a:endParaRPr>
          </a:p>
          <a:p>
            <a:pPr lvl="1"/>
            <a:endParaRPr lang="en-GB" sz="1600" dirty="0">
              <a:solidFill>
                <a:schemeClr val="tx2"/>
              </a:solidFill>
              <a:latin typeface="+mn-lt"/>
            </a:endParaRPr>
          </a:p>
          <a:p>
            <a:endParaRPr lang="en-GB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63B30-DC88-708A-CDB8-90D9B285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64D7-9B6A-1C43-ACF7-FB85B36CD2B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440305-6D99-0C3D-BF13-976D99EEE23A}"/>
              </a:ext>
            </a:extLst>
          </p:cNvPr>
          <p:cNvSpPr txBox="1">
            <a:spLocks/>
          </p:cNvSpPr>
          <p:nvPr/>
        </p:nvSpPr>
        <p:spPr>
          <a:xfrm>
            <a:off x="6723573" y="959969"/>
            <a:ext cx="4600101" cy="4938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tx2"/>
                </a:solidFill>
                <a:latin typeface="+mn-lt"/>
              </a:rPr>
              <a:t>Introduction: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Revisit informed consent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Length interview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Stop, take breaks etc.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Audio recording, start recorder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Shopping voucher delivery</a:t>
            </a:r>
          </a:p>
          <a:p>
            <a:pPr lvl="1"/>
            <a:endParaRPr lang="en-GB" sz="1050" dirty="0">
              <a:solidFill>
                <a:schemeClr val="tx2"/>
              </a:solidFill>
              <a:latin typeface="+mn-lt"/>
            </a:endParaRPr>
          </a:p>
          <a:p>
            <a:r>
              <a:rPr lang="en-GB" sz="1800" b="1" dirty="0">
                <a:solidFill>
                  <a:schemeClr val="tx2"/>
                </a:solidFill>
                <a:latin typeface="+mn-lt"/>
              </a:rPr>
              <a:t>Opening question: 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Can you tell me a little bit about when your hip arthritis developed and the impact it was having on your day-to-day life?</a:t>
            </a:r>
          </a:p>
          <a:p>
            <a:pPr lvl="1"/>
            <a:endParaRPr lang="en-GB" sz="1050" dirty="0">
              <a:solidFill>
                <a:schemeClr val="tx2"/>
              </a:solidFill>
              <a:latin typeface="+mn-lt"/>
            </a:endParaRPr>
          </a:p>
          <a:p>
            <a:r>
              <a:rPr lang="en-GB" sz="1800" b="1" dirty="0">
                <a:solidFill>
                  <a:schemeClr val="tx2"/>
                </a:solidFill>
                <a:latin typeface="+mn-lt"/>
              </a:rPr>
              <a:t>End housekeeping: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Thank you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Copy of report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Address for vouchers</a:t>
            </a:r>
          </a:p>
          <a:p>
            <a:pPr lvl="1"/>
            <a:endParaRPr lang="en-GB" sz="1800" dirty="0">
              <a:solidFill>
                <a:schemeClr val="tx2"/>
              </a:solidFill>
              <a:latin typeface="+mn-lt"/>
            </a:endParaRPr>
          </a:p>
          <a:p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83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0CA585-E26F-FB44-8CEA-F1218EB8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7" y="132041"/>
            <a:ext cx="11324572" cy="793076"/>
          </a:xfrm>
        </p:spPr>
        <p:txBody>
          <a:bodyPr/>
          <a:lstStyle/>
          <a:p>
            <a:r>
              <a:rPr lang="en-GB" b="1" dirty="0"/>
              <a:t>Fragmented Pathway:</a:t>
            </a:r>
            <a:br>
              <a:rPr lang="en-GB" b="1" dirty="0"/>
            </a:br>
            <a:r>
              <a:rPr lang="en-GB" sz="3200" b="1" dirty="0"/>
              <a:t>Findings Framework</a:t>
            </a:r>
            <a:endParaRPr lang="en-GB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78B7D5-9CE6-0A41-815E-948633E23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64D7-9B6A-1C43-ACF7-FB85B36CD2B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075CC6-B3BE-FDBF-75EA-9E3E73DF4822}"/>
              </a:ext>
            </a:extLst>
          </p:cNvPr>
          <p:cNvSpPr/>
          <p:nvPr/>
        </p:nvSpPr>
        <p:spPr>
          <a:xfrm>
            <a:off x="248925" y="1379230"/>
            <a:ext cx="3744216" cy="3745220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/>
              <a:t>Arthritis Pathway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Fragmented professions/services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Patients move between professionals/services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Patients need to co-ordinate and self-manage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Patients have variable awareness and understanding of pathway and their role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0297A5-A95D-998C-C574-7304C63AB14C}"/>
              </a:ext>
            </a:extLst>
          </p:cNvPr>
          <p:cNvSpPr/>
          <p:nvPr/>
        </p:nvSpPr>
        <p:spPr>
          <a:xfrm>
            <a:off x="4634462" y="703319"/>
            <a:ext cx="2923076" cy="2149063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/>
              <a:t>Organisational Factors</a:t>
            </a:r>
            <a:r>
              <a:rPr lang="en-GB" b="1" dirty="0"/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e.g., Processes, Policies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Practice, Culture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Service Design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F1E56E-F993-9E56-9D97-39CBD002C64C}"/>
              </a:ext>
            </a:extLst>
          </p:cNvPr>
          <p:cNvSpPr/>
          <p:nvPr/>
        </p:nvSpPr>
        <p:spPr>
          <a:xfrm>
            <a:off x="4632747" y="3183570"/>
            <a:ext cx="2923076" cy="2644353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Patient Factors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e.g., Health literacy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Communication skills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Resources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Values, Perceptions, Beliefs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1D265B-B866-2540-CCC5-F2AB1943F20B}"/>
              </a:ext>
            </a:extLst>
          </p:cNvPr>
          <p:cNvSpPr/>
          <p:nvPr/>
        </p:nvSpPr>
        <p:spPr>
          <a:xfrm>
            <a:off x="4170076" y="204921"/>
            <a:ext cx="3848418" cy="57849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AEE7719A-2EB6-35A4-35EB-9FEB87102C64}"/>
              </a:ext>
            </a:extLst>
          </p:cNvPr>
          <p:cNvSpPr/>
          <p:nvPr/>
        </p:nvSpPr>
        <p:spPr>
          <a:xfrm>
            <a:off x="8311487" y="2501810"/>
            <a:ext cx="1241946" cy="927190"/>
          </a:xfrm>
          <a:prstGeom prst="stripedRigh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0BCD0E-E6C8-9445-237E-E5959635B344}"/>
              </a:ext>
            </a:extLst>
          </p:cNvPr>
          <p:cNvSpPr/>
          <p:nvPr/>
        </p:nvSpPr>
        <p:spPr>
          <a:xfrm>
            <a:off x="9703558" y="1788776"/>
            <a:ext cx="2239517" cy="2149063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/>
              <a:t>Smooth  Journeys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2000" b="1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b="1" dirty="0"/>
              <a:t> Complex Journeys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1FF28A-DE57-39B2-13D9-3712BB7DCD69}"/>
              </a:ext>
            </a:extLst>
          </p:cNvPr>
          <p:cNvCxnSpPr>
            <a:cxnSpLocks/>
          </p:cNvCxnSpPr>
          <p:nvPr/>
        </p:nvCxnSpPr>
        <p:spPr>
          <a:xfrm>
            <a:off x="10829581" y="2604996"/>
            <a:ext cx="0" cy="494772"/>
          </a:xfrm>
          <a:prstGeom prst="straightConnector1">
            <a:avLst/>
          </a:prstGeom>
          <a:ln w="3810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9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EC2F8C-FA5E-3A4A-9757-A4580D43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66" y="192500"/>
            <a:ext cx="11324572" cy="554674"/>
          </a:xfrm>
        </p:spPr>
        <p:txBody>
          <a:bodyPr/>
          <a:lstStyle/>
          <a:p>
            <a:r>
              <a:rPr lang="en-GB" b="1" dirty="0">
                <a:solidFill>
                  <a:schemeClr val="accent3"/>
                </a:solidFill>
              </a:rPr>
              <a:t>Key Patient Reported Findings - PRINT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1CA02-E7FB-5C40-9274-D4E159E5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64D7-9B6A-1C43-ACF7-FB85B36CD2BA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73F75EFD-3245-2FEE-5FD1-F274C61EE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259568"/>
              </p:ext>
            </p:extLst>
          </p:nvPr>
        </p:nvGraphicFramePr>
        <p:xfrm>
          <a:off x="140794" y="892373"/>
          <a:ext cx="5800121" cy="119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456">
                  <a:extLst>
                    <a:ext uri="{9D8B030D-6E8A-4147-A177-3AD203B41FA5}">
                      <a16:colId xmlns:a16="http://schemas.microsoft.com/office/drawing/2014/main" val="3495429975"/>
                    </a:ext>
                  </a:extLst>
                </a:gridCol>
                <a:gridCol w="4171665">
                  <a:extLst>
                    <a:ext uri="{9D8B030D-6E8A-4147-A177-3AD203B41FA5}">
                      <a16:colId xmlns:a16="http://schemas.microsoft.com/office/drawing/2014/main" val="3303699479"/>
                    </a:ext>
                  </a:extLst>
                </a:gridCol>
              </a:tblGrid>
              <a:tr h="119363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 Appointment Booking &amp; Communications 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Phone and online booking issues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Making secondary care appointments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Waiting until conditions are advanced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Missed hospital phone appointments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</a:tbl>
          </a:graphicData>
        </a:graphic>
      </p:graphicFrame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939804BB-5718-B7AD-5E85-2B72A1070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211442"/>
              </p:ext>
            </p:extLst>
          </p:nvPr>
        </p:nvGraphicFramePr>
        <p:xfrm>
          <a:off x="143481" y="2142060"/>
          <a:ext cx="580012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494">
                  <a:extLst>
                    <a:ext uri="{9D8B030D-6E8A-4147-A177-3AD203B41FA5}">
                      <a16:colId xmlns:a16="http://schemas.microsoft.com/office/drawing/2014/main" val="3495429975"/>
                    </a:ext>
                  </a:extLst>
                </a:gridCol>
                <a:gridCol w="4182626">
                  <a:extLst>
                    <a:ext uri="{9D8B030D-6E8A-4147-A177-3AD203B41FA5}">
                      <a16:colId xmlns:a16="http://schemas.microsoft.com/office/drawing/2014/main" val="3303699479"/>
                    </a:ext>
                  </a:extLst>
                </a:gridCol>
              </a:tblGrid>
              <a:tr h="14549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/>
                        <a:t>2. Primary care appointments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Mixture of positive and negative experiences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Some patients felt dismissed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10 min appointments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Lack of continuity in professionals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Need to push for referrals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Often direct to imaging referrals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</a:tbl>
          </a:graphicData>
        </a:graphic>
      </p:graphicFrame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D98AC021-7260-73B8-C008-45077EFD4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066942"/>
              </p:ext>
            </p:extLst>
          </p:nvPr>
        </p:nvGraphicFramePr>
        <p:xfrm>
          <a:off x="146166" y="3789600"/>
          <a:ext cx="5797435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810">
                  <a:extLst>
                    <a:ext uri="{9D8B030D-6E8A-4147-A177-3AD203B41FA5}">
                      <a16:colId xmlns:a16="http://schemas.microsoft.com/office/drawing/2014/main" val="3495429975"/>
                    </a:ext>
                  </a:extLst>
                </a:gridCol>
                <a:gridCol w="4182625">
                  <a:extLst>
                    <a:ext uri="{9D8B030D-6E8A-4147-A177-3AD203B41FA5}">
                      <a16:colId xmlns:a16="http://schemas.microsoft.com/office/drawing/2014/main" val="3303699479"/>
                    </a:ext>
                  </a:extLst>
                </a:gridCol>
              </a:tblGrid>
              <a:tr h="206227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3. Conservative management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Many had physio referrals, but sometimes late in the process. Only one FCP experience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Limited No. physio sessions, not convinced of benefits, varied engagement, pain experienced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Ineffective pain relief, not explored in Apts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Limited understanding of conservative mgt; focus on secondary care referral and potential surgery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Injection waiting times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</a:tbl>
          </a:graphicData>
        </a:graphic>
      </p:graphicFrame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8C6552E4-CB9F-49CF-86AF-30F5A72E3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501967"/>
              </p:ext>
            </p:extLst>
          </p:nvPr>
        </p:nvGraphicFramePr>
        <p:xfrm>
          <a:off x="6096000" y="890202"/>
          <a:ext cx="580012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456">
                  <a:extLst>
                    <a:ext uri="{9D8B030D-6E8A-4147-A177-3AD203B41FA5}">
                      <a16:colId xmlns:a16="http://schemas.microsoft.com/office/drawing/2014/main" val="3495429975"/>
                    </a:ext>
                  </a:extLst>
                </a:gridCol>
                <a:gridCol w="4171665">
                  <a:extLst>
                    <a:ext uri="{9D8B030D-6E8A-4147-A177-3AD203B41FA5}">
                      <a16:colId xmlns:a16="http://schemas.microsoft.com/office/drawing/2014/main" val="3303699479"/>
                    </a:ext>
                  </a:extLst>
                </a:gridCol>
              </a:tblGrid>
              <a:tr h="103240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4. Referrals &amp; experiences of secondary care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Long periods with no communications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Waiting for referrals and appointments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Cancellations and need to chase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Not integrated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Impact on mental health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Lack of patient choice</a:t>
                      </a:r>
                      <a:endParaRPr lang="en-GB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</a:tbl>
          </a:graphicData>
        </a:graphic>
      </p:graphicFrame>
      <p:graphicFrame>
        <p:nvGraphicFramePr>
          <p:cNvPr id="17" name="Table 9">
            <a:extLst>
              <a:ext uri="{FF2B5EF4-FFF2-40B4-BE49-F238E27FC236}">
                <a16:creationId xmlns:a16="http://schemas.microsoft.com/office/drawing/2014/main" id="{91809A06-8FE9-EB74-0E61-4E320F62C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35824"/>
              </p:ext>
            </p:extLst>
          </p:nvPr>
        </p:nvGraphicFramePr>
        <p:xfrm>
          <a:off x="6095999" y="2556870"/>
          <a:ext cx="5800121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456">
                  <a:extLst>
                    <a:ext uri="{9D8B030D-6E8A-4147-A177-3AD203B41FA5}">
                      <a16:colId xmlns:a16="http://schemas.microsoft.com/office/drawing/2014/main" val="3495429975"/>
                    </a:ext>
                  </a:extLst>
                </a:gridCol>
                <a:gridCol w="4171665">
                  <a:extLst>
                    <a:ext uri="{9D8B030D-6E8A-4147-A177-3AD203B41FA5}">
                      <a16:colId xmlns:a16="http://schemas.microsoft.com/office/drawing/2014/main" val="3303699479"/>
                    </a:ext>
                  </a:extLst>
                </a:gridCol>
              </a:tblGrid>
              <a:tr h="103240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5. Orthopaedics’  surgery decision making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Decisions based on: condition severity, age – re: replacement longevity, and BMI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Very limited weight loss support and info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Declined patients felt left to live in pain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No plan of when surgery may happen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Mixture of excellent communication by consultants, through to poor understanding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</a:tbl>
          </a:graphicData>
        </a:graphic>
      </p:graphicFrame>
      <p:graphicFrame>
        <p:nvGraphicFramePr>
          <p:cNvPr id="18" name="Table 9">
            <a:extLst>
              <a:ext uri="{FF2B5EF4-FFF2-40B4-BE49-F238E27FC236}">
                <a16:creationId xmlns:a16="http://schemas.microsoft.com/office/drawing/2014/main" id="{78D49A06-786A-7526-F73E-4139AAC4B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68024"/>
              </p:ext>
            </p:extLst>
          </p:nvPr>
        </p:nvGraphicFramePr>
        <p:xfrm>
          <a:off x="6096000" y="4429654"/>
          <a:ext cx="5800121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456">
                  <a:extLst>
                    <a:ext uri="{9D8B030D-6E8A-4147-A177-3AD203B41FA5}">
                      <a16:colId xmlns:a16="http://schemas.microsoft.com/office/drawing/2014/main" val="3495429975"/>
                    </a:ext>
                  </a:extLst>
                </a:gridCol>
                <a:gridCol w="4171665">
                  <a:extLst>
                    <a:ext uri="{9D8B030D-6E8A-4147-A177-3AD203B41FA5}">
                      <a16:colId xmlns:a16="http://schemas.microsoft.com/office/drawing/2014/main" val="3303699479"/>
                    </a:ext>
                  </a:extLst>
                </a:gridCol>
              </a:tblGrid>
              <a:tr h="103240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6. Patients’ surgery decision making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Patients considered: Pain, previous surgery, financial position, future ability to work, recovery support, health risks, others surgery stories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accent3"/>
                          </a:solidFill>
                        </a:rPr>
                        <a:t>Negative previous surgery, unsuitable housing and other life/health stressors had greatest negative impact on decisions</a:t>
                      </a:r>
                      <a:endParaRPr lang="en-GB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06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71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HealthierFutures_Title_Slides_Theme">
  <a:themeElements>
    <a:clrScheme name="HF Colour update_2020_12">
      <a:dk1>
        <a:srgbClr val="455559"/>
      </a:dk1>
      <a:lt1>
        <a:srgbClr val="FFFFFF"/>
      </a:lt1>
      <a:dk2>
        <a:srgbClr val="1D1D1B"/>
      </a:dk2>
      <a:lt2>
        <a:srgbClr val="E0E1E2"/>
      </a:lt2>
      <a:accent1>
        <a:srgbClr val="009EDF"/>
      </a:accent1>
      <a:accent2>
        <a:srgbClr val="43A633"/>
      </a:accent2>
      <a:accent3>
        <a:srgbClr val="00A089"/>
      </a:accent3>
      <a:accent4>
        <a:srgbClr val="756DAB"/>
      </a:accent4>
      <a:accent5>
        <a:srgbClr val="E5331E"/>
      </a:accent5>
      <a:accent6>
        <a:srgbClr val="ED7103"/>
      </a:accent6>
      <a:hlink>
        <a:srgbClr val="746DAA"/>
      </a:hlink>
      <a:folHlink>
        <a:srgbClr val="009F8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HealthierFutures_Blue_Theme+skyline">
  <a:themeElements>
    <a:clrScheme name="HF Colour update_2020_12">
      <a:dk1>
        <a:srgbClr val="455559"/>
      </a:dk1>
      <a:lt1>
        <a:srgbClr val="FFFFFF"/>
      </a:lt1>
      <a:dk2>
        <a:srgbClr val="1D1D1B"/>
      </a:dk2>
      <a:lt2>
        <a:srgbClr val="E0E1E2"/>
      </a:lt2>
      <a:accent1>
        <a:srgbClr val="009EDF"/>
      </a:accent1>
      <a:accent2>
        <a:srgbClr val="43A633"/>
      </a:accent2>
      <a:accent3>
        <a:srgbClr val="00A089"/>
      </a:accent3>
      <a:accent4>
        <a:srgbClr val="756DAB"/>
      </a:accent4>
      <a:accent5>
        <a:srgbClr val="E5331E"/>
      </a:accent5>
      <a:accent6>
        <a:srgbClr val="ED7103"/>
      </a:accent6>
      <a:hlink>
        <a:srgbClr val="746DAA"/>
      </a:hlink>
      <a:folHlink>
        <a:srgbClr val="009F8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HealthierFutures_Blue_Theme_plain">
  <a:themeElements>
    <a:clrScheme name="HF Colour update_2020_12">
      <a:dk1>
        <a:srgbClr val="455559"/>
      </a:dk1>
      <a:lt1>
        <a:srgbClr val="FFFFFF"/>
      </a:lt1>
      <a:dk2>
        <a:srgbClr val="1D1D1B"/>
      </a:dk2>
      <a:lt2>
        <a:srgbClr val="E0E1E2"/>
      </a:lt2>
      <a:accent1>
        <a:srgbClr val="009EDF"/>
      </a:accent1>
      <a:accent2>
        <a:srgbClr val="43A633"/>
      </a:accent2>
      <a:accent3>
        <a:srgbClr val="00A089"/>
      </a:accent3>
      <a:accent4>
        <a:srgbClr val="756DAB"/>
      </a:accent4>
      <a:accent5>
        <a:srgbClr val="E5331E"/>
      </a:accent5>
      <a:accent6>
        <a:srgbClr val="ED7103"/>
      </a:accent6>
      <a:hlink>
        <a:srgbClr val="746DAA"/>
      </a:hlink>
      <a:folHlink>
        <a:srgbClr val="009F8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HealthierFutures_Green_Theme+skyline">
  <a:themeElements>
    <a:clrScheme name="HF Colour update_2020_12">
      <a:dk1>
        <a:srgbClr val="455559"/>
      </a:dk1>
      <a:lt1>
        <a:srgbClr val="FFFFFF"/>
      </a:lt1>
      <a:dk2>
        <a:srgbClr val="1D1D1B"/>
      </a:dk2>
      <a:lt2>
        <a:srgbClr val="E0E1E2"/>
      </a:lt2>
      <a:accent1>
        <a:srgbClr val="009EDF"/>
      </a:accent1>
      <a:accent2>
        <a:srgbClr val="43A633"/>
      </a:accent2>
      <a:accent3>
        <a:srgbClr val="00A089"/>
      </a:accent3>
      <a:accent4>
        <a:srgbClr val="756DAB"/>
      </a:accent4>
      <a:accent5>
        <a:srgbClr val="E5331E"/>
      </a:accent5>
      <a:accent6>
        <a:srgbClr val="ED7103"/>
      </a:accent6>
      <a:hlink>
        <a:srgbClr val="746DAA"/>
      </a:hlink>
      <a:folHlink>
        <a:srgbClr val="009F8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HealthierFutures_Green_Theme_plain">
  <a:themeElements>
    <a:clrScheme name="HF Colour update_2020_12">
      <a:dk1>
        <a:srgbClr val="455559"/>
      </a:dk1>
      <a:lt1>
        <a:srgbClr val="FFFFFF"/>
      </a:lt1>
      <a:dk2>
        <a:srgbClr val="1D1D1B"/>
      </a:dk2>
      <a:lt2>
        <a:srgbClr val="E0E1E2"/>
      </a:lt2>
      <a:accent1>
        <a:srgbClr val="009EDF"/>
      </a:accent1>
      <a:accent2>
        <a:srgbClr val="43A633"/>
      </a:accent2>
      <a:accent3>
        <a:srgbClr val="00A089"/>
      </a:accent3>
      <a:accent4>
        <a:srgbClr val="756DAB"/>
      </a:accent4>
      <a:accent5>
        <a:srgbClr val="E5331E"/>
      </a:accent5>
      <a:accent6>
        <a:srgbClr val="ED7103"/>
      </a:accent6>
      <a:hlink>
        <a:srgbClr val="746DAA"/>
      </a:hlink>
      <a:folHlink>
        <a:srgbClr val="009F8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1582743-86a1-42a0-aa45-6208b13fca3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5E3AADAF09D4DB24CFC8C4C8192AE" ma:contentTypeVersion="16" ma:contentTypeDescription="Create a new document." ma:contentTypeScope="" ma:versionID="693ae60f8e0f6d965e4510ec44c5ec96">
  <xsd:schema xmlns:xsd="http://www.w3.org/2001/XMLSchema" xmlns:xs="http://www.w3.org/2001/XMLSchema" xmlns:p="http://schemas.microsoft.com/office/2006/metadata/properties" xmlns:ns1="http://schemas.microsoft.com/sharepoint/v3" xmlns:ns2="c1582743-86a1-42a0-aa45-6208b13fca3c" xmlns:ns3="feb1f6c8-14b4-4594-97ee-cb96aab0bef1" targetNamespace="http://schemas.microsoft.com/office/2006/metadata/properties" ma:root="true" ma:fieldsID="fbe5d191f75c2f98e06515ec5c339484" ns1:_="" ns2:_="" ns3:_="">
    <xsd:import namespace="http://schemas.microsoft.com/sharepoint/v3"/>
    <xsd:import namespace="c1582743-86a1-42a0-aa45-6208b13fca3c"/>
    <xsd:import namespace="feb1f6c8-14b4-4594-97ee-cb96aab0b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82743-86a1-42a0-aa45-6208b13fca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1f6c8-14b4-4594-97ee-cb96aab0b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A46A08-233B-42C1-BCD6-BC31EED5F8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A52AB4-2CCC-474A-9813-418C4FD53B75}">
  <ds:schemaRefs>
    <ds:schemaRef ds:uri="http://schemas.microsoft.com/office/2006/documentManagement/types"/>
    <ds:schemaRef ds:uri="http://purl.org/dc/terms/"/>
    <ds:schemaRef ds:uri="c1582743-86a1-42a0-aa45-6208b13fca3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eb1f6c8-14b4-4594-97ee-cb96aab0bef1"/>
    <ds:schemaRef ds:uri="http://purl.org/dc/elements/1.1/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8BEABE8-9717-436A-AF72-EE4B1D15FF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582743-86a1-42a0-aa45-6208b13fca3c"/>
    <ds:schemaRef ds:uri="feb1f6c8-14b4-4594-97ee-cb96aab0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10216</TotalTime>
  <Words>2920</Words>
  <Application>Microsoft Office PowerPoint</Application>
  <PresentationFormat>Widescreen</PresentationFormat>
  <Paragraphs>369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Symbol</vt:lpstr>
      <vt:lpstr>Wingdings</vt:lpstr>
      <vt:lpstr>1_HealthierFutures_Title_Slides_Theme</vt:lpstr>
      <vt:lpstr>2_HealthierFutures_Blue_Theme+skyline</vt:lpstr>
      <vt:lpstr>3_HealthierFutures_Blue_Theme_plain</vt:lpstr>
      <vt:lpstr>4_HealthierFutures_Green_Theme+skyline</vt:lpstr>
      <vt:lpstr>5_HealthierFutures_Green_Theme_plain</vt:lpstr>
      <vt:lpstr>Exploring MSK Patient Pathways Facilitators and Barriers. And The Way Forward  Rosie Smithson and Bruno Barbosa - Healthier Futures Academy Carolyn Casey - Consultant Physiotherapist  July 2023</vt:lpstr>
      <vt:lpstr>What is the starting point?</vt:lpstr>
      <vt:lpstr>Project Design</vt:lpstr>
      <vt:lpstr>Project Approvals</vt:lpstr>
      <vt:lpstr>PowerPoint Presentation</vt:lpstr>
      <vt:lpstr>Information Sheet and Consent form: The Fundamentals</vt:lpstr>
      <vt:lpstr>Interview Schedule</vt:lpstr>
      <vt:lpstr>Fragmented Pathway: Findings Framework</vt:lpstr>
      <vt:lpstr>Key Patient Reported Findings - PRINT</vt:lpstr>
      <vt:lpstr>Patient Reported Findings</vt:lpstr>
      <vt:lpstr>Patient Reported Findings</vt:lpstr>
      <vt:lpstr>PowerPoint Presentation</vt:lpstr>
      <vt:lpstr>Our Patients</vt:lpstr>
      <vt:lpstr>Improvement Options</vt:lpstr>
      <vt:lpstr>Improvement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Davies (MLCSU)</dc:creator>
  <cp:lastModifiedBy>SMITHSON, Rosalind (NHS BLACK COUNTRY ICB - D2P2L)</cp:lastModifiedBy>
  <cp:revision>492</cp:revision>
  <cp:lastPrinted>2019-10-29T12:19:12Z</cp:lastPrinted>
  <dcterms:created xsi:type="dcterms:W3CDTF">2018-03-09T11:36:12Z</dcterms:created>
  <dcterms:modified xsi:type="dcterms:W3CDTF">2023-07-27T11:04:19Z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0x01010020E5E3AADAF09D4DB24CFC8C4C8192AE</vt:lpwstr>
  </property>
  <property fmtid="{D5CDD505-2E9C-101B-9397-08002B2CF9AE}" pid="3" name="MediaServiceImageTags">
    <vt:lpwstr/>
  </property>
</Properties>
</file>