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7" r:id="rId5"/>
    <p:sldMasterId id="2147483725" r:id="rId6"/>
    <p:sldMasterId id="2147483736" r:id="rId7"/>
    <p:sldMasterId id="2147483750" r:id="rId8"/>
  </p:sldMasterIdLst>
  <p:notesMasterIdLst>
    <p:notesMasterId r:id="rId57"/>
  </p:notesMasterIdLst>
  <p:sldIdLst>
    <p:sldId id="325" r:id="rId9"/>
    <p:sldId id="2134804384" r:id="rId10"/>
    <p:sldId id="3143" r:id="rId11"/>
    <p:sldId id="2946" r:id="rId12"/>
    <p:sldId id="2963" r:id="rId13"/>
    <p:sldId id="2134804356" r:id="rId14"/>
    <p:sldId id="2134804357" r:id="rId15"/>
    <p:sldId id="2134804380" r:id="rId16"/>
    <p:sldId id="2134804381" r:id="rId17"/>
    <p:sldId id="2134804371" r:id="rId18"/>
    <p:sldId id="2134804389" r:id="rId19"/>
    <p:sldId id="2134804360" r:id="rId20"/>
    <p:sldId id="2134804386" r:id="rId21"/>
    <p:sldId id="2134804397" r:id="rId22"/>
    <p:sldId id="2134804387" r:id="rId23"/>
    <p:sldId id="420" r:id="rId24"/>
    <p:sldId id="2134804314" r:id="rId25"/>
    <p:sldId id="421" r:id="rId26"/>
    <p:sldId id="2994" r:id="rId27"/>
    <p:sldId id="2134804315" r:id="rId28"/>
    <p:sldId id="2134804184" r:id="rId29"/>
    <p:sldId id="2134804362" r:id="rId30"/>
    <p:sldId id="2134804365" r:id="rId31"/>
    <p:sldId id="2134804364" r:id="rId32"/>
    <p:sldId id="2134804388" r:id="rId33"/>
    <p:sldId id="3191" r:id="rId34"/>
    <p:sldId id="3190" r:id="rId35"/>
    <p:sldId id="2134804359" r:id="rId36"/>
    <p:sldId id="2134804407" r:id="rId37"/>
    <p:sldId id="2134804401" r:id="rId38"/>
    <p:sldId id="263" r:id="rId39"/>
    <p:sldId id="2134804376" r:id="rId40"/>
    <p:sldId id="2134804400" r:id="rId41"/>
    <p:sldId id="2134804399" r:id="rId42"/>
    <p:sldId id="2134804358" r:id="rId43"/>
    <p:sldId id="2134804391" r:id="rId44"/>
    <p:sldId id="2134804392" r:id="rId45"/>
    <p:sldId id="2134804404" r:id="rId46"/>
    <p:sldId id="258" r:id="rId47"/>
    <p:sldId id="2134804395" r:id="rId48"/>
    <p:sldId id="2134804403" r:id="rId49"/>
    <p:sldId id="2134804405" r:id="rId50"/>
    <p:sldId id="2134804304" r:id="rId51"/>
    <p:sldId id="2134804267" r:id="rId52"/>
    <p:sldId id="2134804394" r:id="rId53"/>
    <p:sldId id="2134804367" r:id="rId54"/>
    <p:sldId id="2134804366" r:id="rId55"/>
    <p:sldId id="213480437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remarks" id="{BF2F60AC-59D2-4E91-8735-E41B3FCC59A7}">
          <p14:sldIdLst>
            <p14:sldId id="325"/>
            <p14:sldId id="2134804384"/>
          </p14:sldIdLst>
        </p14:section>
        <p14:section name="Intro" id="{122961D5-98A3-44B3-ADA3-C27833C88EE4}">
          <p14:sldIdLst>
            <p14:sldId id="3143"/>
            <p14:sldId id="2946"/>
            <p14:sldId id="2963"/>
            <p14:sldId id="2134804356"/>
            <p14:sldId id="2134804357"/>
            <p14:sldId id="2134804380"/>
            <p14:sldId id="2134804381"/>
            <p14:sldId id="2134804371"/>
            <p14:sldId id="2134804389"/>
            <p14:sldId id="2134804360"/>
            <p14:sldId id="2134804386"/>
            <p14:sldId id="2134804397"/>
            <p14:sldId id="2134804387"/>
            <p14:sldId id="420"/>
            <p14:sldId id="2134804314"/>
            <p14:sldId id="421"/>
            <p14:sldId id="2994"/>
            <p14:sldId id="2134804315"/>
            <p14:sldId id="2134804184"/>
            <p14:sldId id="2134804362"/>
            <p14:sldId id="2134804365"/>
            <p14:sldId id="2134804364"/>
            <p14:sldId id="2134804388"/>
            <p14:sldId id="3191"/>
            <p14:sldId id="3190"/>
            <p14:sldId id="2134804359"/>
            <p14:sldId id="2134804407"/>
          </p14:sldIdLst>
        </p14:section>
        <p14:section name="Our Theory" id="{6C0E3B2A-29F1-407D-AAFF-BE43DB66D875}">
          <p14:sldIdLst>
            <p14:sldId id="2134804401"/>
            <p14:sldId id="263"/>
            <p14:sldId id="2134804376"/>
            <p14:sldId id="2134804400"/>
            <p14:sldId id="2134804399"/>
            <p14:sldId id="2134804358"/>
            <p14:sldId id="2134804391"/>
          </p14:sldIdLst>
        </p14:section>
        <p14:section name="Socractic Exercises" id="{1EEF18EF-DD01-4C6A-B41E-48B27744F560}">
          <p14:sldIdLst>
            <p14:sldId id="2134804392"/>
            <p14:sldId id="2134804404"/>
            <p14:sldId id="258"/>
            <p14:sldId id="2134804395"/>
            <p14:sldId id="2134804403"/>
          </p14:sldIdLst>
        </p14:section>
        <p14:section name="Appendix" id="{81BA3629-43F8-4438-B71A-C8A84AE13ED2}">
          <p14:sldIdLst>
            <p14:sldId id="2134804405"/>
            <p14:sldId id="2134804304"/>
            <p14:sldId id="2134804267"/>
            <p14:sldId id="2134804394"/>
            <p14:sldId id="2134804367"/>
            <p14:sldId id="2134804366"/>
            <p14:sldId id="2134804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990099"/>
    <a:srgbClr val="660066"/>
    <a:srgbClr val="31759F"/>
    <a:srgbClr val="663300"/>
    <a:srgbClr val="07101B"/>
    <a:srgbClr val="10253F"/>
    <a:srgbClr val="79A6FF"/>
    <a:srgbClr val="0053FA"/>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8" autoAdjust="0"/>
    <p:restoredTop sz="92683" autoAdjust="0"/>
  </p:normalViewPr>
  <p:slideViewPr>
    <p:cSldViewPr snapToGrid="0">
      <p:cViewPr varScale="1">
        <p:scale>
          <a:sx n="100" d="100"/>
          <a:sy n="100" d="100"/>
        </p:scale>
        <p:origin x="798" y="78"/>
      </p:cViewPr>
      <p:guideLst/>
    </p:cSldViewPr>
  </p:slideViewPr>
  <p:outlineViewPr>
    <p:cViewPr>
      <p:scale>
        <a:sx n="33" d="100"/>
        <a:sy n="33" d="100"/>
      </p:scale>
      <p:origin x="0" y="-2466"/>
    </p:cViewPr>
  </p:outlineViewPr>
  <p:notesTextViewPr>
    <p:cViewPr>
      <p:scale>
        <a:sx n="1" d="1"/>
        <a:sy n="1" d="1"/>
      </p:scale>
      <p:origin x="0" y="0"/>
    </p:cViewPr>
  </p:notesTextViewPr>
  <p:sorterViewPr>
    <p:cViewPr varScale="1">
      <p:scale>
        <a:sx n="100" d="100"/>
        <a:sy n="100" d="100"/>
      </p:scale>
      <p:origin x="0" y="-12438"/>
    </p:cViewPr>
  </p:sorterViewPr>
  <p:notesViewPr>
    <p:cSldViewPr snapToGrid="0">
      <p:cViewPr varScale="1">
        <p:scale>
          <a:sx n="124" d="100"/>
          <a:sy n="124" d="100"/>
        </p:scale>
        <p:origin x="49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svg"/><Relationship Id="rId1" Type="http://schemas.openxmlformats.org/officeDocument/2006/relationships/image" Target="../media/image110.png"/><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svg"/><Relationship Id="rId1" Type="http://schemas.openxmlformats.org/officeDocument/2006/relationships/image" Target="../media/image110.png"/><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7536F-B782-4512-9209-0568793EB1C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17E9675-BD91-4D52-BE6C-D4032E12C232}">
      <dgm:prSet/>
      <dgm:spPr/>
      <dgm:t>
        <a:bodyPr/>
        <a:lstStyle/>
        <a:p>
          <a:pPr>
            <a:lnSpc>
              <a:spcPct val="100000"/>
            </a:lnSpc>
          </a:pPr>
          <a:r>
            <a:rPr lang="en-GB"/>
            <a:t>Socratic exercises</a:t>
          </a:r>
          <a:endParaRPr lang="en-US"/>
        </a:p>
      </dgm:t>
    </dgm:pt>
    <dgm:pt modelId="{71E2AC1E-2826-4C64-B7B3-7183C6C44928}" type="parTrans" cxnId="{3751461C-B61E-411B-821F-1379F5220B23}">
      <dgm:prSet/>
      <dgm:spPr/>
      <dgm:t>
        <a:bodyPr/>
        <a:lstStyle/>
        <a:p>
          <a:endParaRPr lang="en-US"/>
        </a:p>
      </dgm:t>
    </dgm:pt>
    <dgm:pt modelId="{26A3A631-C52D-40D4-BEB6-AC8FCDD1C902}" type="sibTrans" cxnId="{3751461C-B61E-411B-821F-1379F5220B23}">
      <dgm:prSet/>
      <dgm:spPr/>
      <dgm:t>
        <a:bodyPr/>
        <a:lstStyle/>
        <a:p>
          <a:endParaRPr lang="en-US"/>
        </a:p>
      </dgm:t>
    </dgm:pt>
    <dgm:pt modelId="{4274EBE1-199E-4799-BB42-71C8CBAB6AAB}">
      <dgm:prSet/>
      <dgm:spPr/>
      <dgm:t>
        <a:bodyPr/>
        <a:lstStyle/>
        <a:p>
          <a:pPr>
            <a:lnSpc>
              <a:spcPct val="100000"/>
            </a:lnSpc>
          </a:pPr>
          <a:r>
            <a:rPr lang="en-GB"/>
            <a:t>Fun</a:t>
          </a:r>
          <a:endParaRPr lang="en-US"/>
        </a:p>
      </dgm:t>
    </dgm:pt>
    <dgm:pt modelId="{93FEE020-EDF3-478D-A253-8882D2524322}" type="parTrans" cxnId="{34893C60-ACF9-4564-AF0F-8C66040ADF19}">
      <dgm:prSet/>
      <dgm:spPr/>
      <dgm:t>
        <a:bodyPr/>
        <a:lstStyle/>
        <a:p>
          <a:endParaRPr lang="en-US"/>
        </a:p>
      </dgm:t>
    </dgm:pt>
    <dgm:pt modelId="{48B0F964-25E5-4168-874C-11D12F56EF15}" type="sibTrans" cxnId="{34893C60-ACF9-4564-AF0F-8C66040ADF19}">
      <dgm:prSet/>
      <dgm:spPr/>
      <dgm:t>
        <a:bodyPr/>
        <a:lstStyle/>
        <a:p>
          <a:endParaRPr lang="en-US"/>
        </a:p>
      </dgm:t>
    </dgm:pt>
    <dgm:pt modelId="{2A892963-DA86-4077-A2BB-E34584038012}">
      <dgm:prSet/>
      <dgm:spPr/>
      <dgm:t>
        <a:bodyPr/>
        <a:lstStyle/>
        <a:p>
          <a:pPr>
            <a:lnSpc>
              <a:spcPct val="100000"/>
            </a:lnSpc>
          </a:pPr>
          <a:r>
            <a:rPr lang="en-GB"/>
            <a:t>Fear-free</a:t>
          </a:r>
          <a:endParaRPr lang="en-US"/>
        </a:p>
      </dgm:t>
    </dgm:pt>
    <dgm:pt modelId="{BB69F017-21CB-4785-B1F5-E719C9DA2F35}" type="parTrans" cxnId="{63CE96AE-E88F-4DE0-889E-DC0CE7682C4B}">
      <dgm:prSet/>
      <dgm:spPr/>
      <dgm:t>
        <a:bodyPr/>
        <a:lstStyle/>
        <a:p>
          <a:endParaRPr lang="en-US"/>
        </a:p>
      </dgm:t>
    </dgm:pt>
    <dgm:pt modelId="{C5D19826-29AE-4505-851D-B589FECA66B5}" type="sibTrans" cxnId="{63CE96AE-E88F-4DE0-889E-DC0CE7682C4B}">
      <dgm:prSet/>
      <dgm:spPr/>
      <dgm:t>
        <a:bodyPr/>
        <a:lstStyle/>
        <a:p>
          <a:endParaRPr lang="en-US"/>
        </a:p>
      </dgm:t>
    </dgm:pt>
    <dgm:pt modelId="{DDC78C60-CB22-41C0-8C4D-1C66DD17FBB5}">
      <dgm:prSet/>
      <dgm:spPr/>
      <dgm:t>
        <a:bodyPr/>
        <a:lstStyle/>
        <a:p>
          <a:pPr>
            <a:lnSpc>
              <a:spcPct val="100000"/>
            </a:lnSpc>
          </a:pPr>
          <a:r>
            <a:rPr lang="en-GB"/>
            <a:t>Engaging</a:t>
          </a:r>
          <a:endParaRPr lang="en-US"/>
        </a:p>
      </dgm:t>
    </dgm:pt>
    <dgm:pt modelId="{8FD0655C-D82B-4B8C-881B-2CFFBC0C42E6}" type="parTrans" cxnId="{168FBC70-72B4-4781-963D-9974F4869591}">
      <dgm:prSet/>
      <dgm:spPr/>
      <dgm:t>
        <a:bodyPr/>
        <a:lstStyle/>
        <a:p>
          <a:endParaRPr lang="en-US"/>
        </a:p>
      </dgm:t>
    </dgm:pt>
    <dgm:pt modelId="{11334F4B-F417-42BB-95A9-FEB83D6674DF}" type="sibTrans" cxnId="{168FBC70-72B4-4781-963D-9974F4869591}">
      <dgm:prSet/>
      <dgm:spPr/>
      <dgm:t>
        <a:bodyPr/>
        <a:lstStyle/>
        <a:p>
          <a:endParaRPr lang="en-US"/>
        </a:p>
      </dgm:t>
    </dgm:pt>
    <dgm:pt modelId="{76D55005-77A4-4249-9046-B41786C29B4C}">
      <dgm:prSet/>
      <dgm:spPr/>
      <dgm:t>
        <a:bodyPr/>
        <a:lstStyle/>
        <a:p>
          <a:pPr>
            <a:lnSpc>
              <a:spcPct val="100000"/>
            </a:lnSpc>
          </a:pPr>
          <a:r>
            <a:rPr lang="en-GB"/>
            <a:t>Challenging</a:t>
          </a:r>
          <a:endParaRPr lang="en-US"/>
        </a:p>
      </dgm:t>
    </dgm:pt>
    <dgm:pt modelId="{9DF9F5CC-752D-4A1E-8E78-430093D84A7C}" type="parTrans" cxnId="{AD7562D6-9126-4D6A-B179-BD9EA5D33FF9}">
      <dgm:prSet/>
      <dgm:spPr/>
      <dgm:t>
        <a:bodyPr/>
        <a:lstStyle/>
        <a:p>
          <a:endParaRPr lang="en-US"/>
        </a:p>
      </dgm:t>
    </dgm:pt>
    <dgm:pt modelId="{6E463CE5-6639-4F3D-9E57-AFA86A5D3CF9}" type="sibTrans" cxnId="{AD7562D6-9126-4D6A-B179-BD9EA5D33FF9}">
      <dgm:prSet/>
      <dgm:spPr/>
      <dgm:t>
        <a:bodyPr/>
        <a:lstStyle/>
        <a:p>
          <a:endParaRPr lang="en-US"/>
        </a:p>
      </dgm:t>
    </dgm:pt>
    <dgm:pt modelId="{435CB2B3-8600-4CDF-823D-017B1F3FCAB1}">
      <dgm:prSet/>
      <dgm:spPr/>
      <dgm:t>
        <a:bodyPr/>
        <a:lstStyle/>
        <a:p>
          <a:pPr>
            <a:lnSpc>
              <a:spcPct val="100000"/>
            </a:lnSpc>
          </a:pPr>
          <a:r>
            <a:rPr lang="en-GB" dirty="0"/>
            <a:t>Review &amp; Learning</a:t>
          </a:r>
          <a:endParaRPr lang="en-US" dirty="0"/>
        </a:p>
      </dgm:t>
    </dgm:pt>
    <dgm:pt modelId="{AB10B031-C80C-4FC4-8EFF-28E660AFC5EB}" type="parTrans" cxnId="{21C2116C-C4CE-4502-B3D5-5DF79526C60D}">
      <dgm:prSet/>
      <dgm:spPr/>
      <dgm:t>
        <a:bodyPr/>
        <a:lstStyle/>
        <a:p>
          <a:endParaRPr lang="en-US"/>
        </a:p>
      </dgm:t>
    </dgm:pt>
    <dgm:pt modelId="{074B5BDB-A4AF-45CB-9C08-7E67B67B07AB}" type="sibTrans" cxnId="{21C2116C-C4CE-4502-B3D5-5DF79526C60D}">
      <dgm:prSet/>
      <dgm:spPr/>
      <dgm:t>
        <a:bodyPr/>
        <a:lstStyle/>
        <a:p>
          <a:endParaRPr lang="en-US"/>
        </a:p>
      </dgm:t>
    </dgm:pt>
    <dgm:pt modelId="{A60931FA-6386-48FF-9872-85F6D23946A2}" type="pres">
      <dgm:prSet presAssocID="{0727536F-B782-4512-9209-0568793EB1CD}" presName="root" presStyleCnt="0">
        <dgm:presLayoutVars>
          <dgm:dir/>
          <dgm:resizeHandles val="exact"/>
        </dgm:presLayoutVars>
      </dgm:prSet>
      <dgm:spPr/>
    </dgm:pt>
    <dgm:pt modelId="{EB179F54-8B29-496E-A726-7D39D8B8A3C7}" type="pres">
      <dgm:prSet presAssocID="{A17E9675-BD91-4D52-BE6C-D4032E12C232}" presName="compNode" presStyleCnt="0"/>
      <dgm:spPr/>
    </dgm:pt>
    <dgm:pt modelId="{7FB85116-8704-414A-9E55-6C2828221987}" type="pres">
      <dgm:prSet presAssocID="{A17E9675-BD91-4D52-BE6C-D4032E12C23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book"/>
        </a:ext>
      </dgm:extLst>
    </dgm:pt>
    <dgm:pt modelId="{99B338D3-A2E6-4B32-B1BE-9AF7C8C3A561}" type="pres">
      <dgm:prSet presAssocID="{A17E9675-BD91-4D52-BE6C-D4032E12C232}" presName="spaceRect" presStyleCnt="0"/>
      <dgm:spPr/>
    </dgm:pt>
    <dgm:pt modelId="{1F1D3CA7-8722-4881-8551-A384DF8D9A1C}" type="pres">
      <dgm:prSet presAssocID="{A17E9675-BD91-4D52-BE6C-D4032E12C232}" presName="textRect" presStyleLbl="revTx" presStyleIdx="0" presStyleCnt="6">
        <dgm:presLayoutVars>
          <dgm:chMax val="1"/>
          <dgm:chPref val="1"/>
        </dgm:presLayoutVars>
      </dgm:prSet>
      <dgm:spPr/>
    </dgm:pt>
    <dgm:pt modelId="{EE9BCFD0-507C-4EE2-8444-901079B2525D}" type="pres">
      <dgm:prSet presAssocID="{26A3A631-C52D-40D4-BEB6-AC8FCDD1C902}" presName="sibTrans" presStyleCnt="0"/>
      <dgm:spPr/>
    </dgm:pt>
    <dgm:pt modelId="{FEDF5422-76A8-4AE5-BED1-6C718469E935}" type="pres">
      <dgm:prSet presAssocID="{4274EBE1-199E-4799-BB42-71C8CBAB6AAB}" presName="compNode" presStyleCnt="0"/>
      <dgm:spPr/>
    </dgm:pt>
    <dgm:pt modelId="{D82B48D9-2EF3-4869-AC71-7BBE281A75E2}" type="pres">
      <dgm:prSet presAssocID="{4274EBE1-199E-4799-BB42-71C8CBAB6AA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ch ball"/>
        </a:ext>
      </dgm:extLst>
    </dgm:pt>
    <dgm:pt modelId="{E363B9D9-CB63-4E02-9914-FA70D9D70F3F}" type="pres">
      <dgm:prSet presAssocID="{4274EBE1-199E-4799-BB42-71C8CBAB6AAB}" presName="spaceRect" presStyleCnt="0"/>
      <dgm:spPr/>
    </dgm:pt>
    <dgm:pt modelId="{F54AE3D7-37C0-4453-9FEF-D47C3BAFC425}" type="pres">
      <dgm:prSet presAssocID="{4274EBE1-199E-4799-BB42-71C8CBAB6AAB}" presName="textRect" presStyleLbl="revTx" presStyleIdx="1" presStyleCnt="6">
        <dgm:presLayoutVars>
          <dgm:chMax val="1"/>
          <dgm:chPref val="1"/>
        </dgm:presLayoutVars>
      </dgm:prSet>
      <dgm:spPr/>
    </dgm:pt>
    <dgm:pt modelId="{98AF2C08-4B0C-43DD-9883-10EBE7B6C8A6}" type="pres">
      <dgm:prSet presAssocID="{48B0F964-25E5-4168-874C-11D12F56EF15}" presName="sibTrans" presStyleCnt="0"/>
      <dgm:spPr/>
    </dgm:pt>
    <dgm:pt modelId="{DF2A3EF0-DD23-44D0-A0BB-701BC69CD60D}" type="pres">
      <dgm:prSet presAssocID="{2A892963-DA86-4077-A2BB-E34584038012}" presName="compNode" presStyleCnt="0"/>
      <dgm:spPr/>
    </dgm:pt>
    <dgm:pt modelId="{D1B95E59-CDF5-4ADE-AEB4-250BEB404262}" type="pres">
      <dgm:prSet presAssocID="{2A892963-DA86-4077-A2BB-E3458403801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 love face with solid fill"/>
        </a:ext>
      </dgm:extLst>
    </dgm:pt>
    <dgm:pt modelId="{3AC9CB39-F08A-4BB9-9657-757A7B9B69DE}" type="pres">
      <dgm:prSet presAssocID="{2A892963-DA86-4077-A2BB-E34584038012}" presName="spaceRect" presStyleCnt="0"/>
      <dgm:spPr/>
    </dgm:pt>
    <dgm:pt modelId="{2CF75397-DBB2-4E06-9949-56E28500C096}" type="pres">
      <dgm:prSet presAssocID="{2A892963-DA86-4077-A2BB-E34584038012}" presName="textRect" presStyleLbl="revTx" presStyleIdx="2" presStyleCnt="6">
        <dgm:presLayoutVars>
          <dgm:chMax val="1"/>
          <dgm:chPref val="1"/>
        </dgm:presLayoutVars>
      </dgm:prSet>
      <dgm:spPr/>
    </dgm:pt>
    <dgm:pt modelId="{27155475-445E-4D03-8DD3-C0BADDD1C09B}" type="pres">
      <dgm:prSet presAssocID="{C5D19826-29AE-4505-851D-B589FECA66B5}" presName="sibTrans" presStyleCnt="0"/>
      <dgm:spPr/>
    </dgm:pt>
    <dgm:pt modelId="{6159595E-06EC-43CA-894C-A6645BFC1FD0}" type="pres">
      <dgm:prSet presAssocID="{DDC78C60-CB22-41C0-8C4D-1C66DD17FBB5}" presName="compNode" presStyleCnt="0"/>
      <dgm:spPr/>
    </dgm:pt>
    <dgm:pt modelId="{67B280F4-0772-4E95-832E-628A169EEEC8}" type="pres">
      <dgm:prSet presAssocID="{DDC78C60-CB22-41C0-8C4D-1C66DD17FBB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9981E9BC-1057-41A7-8B41-A537AFD518A0}" type="pres">
      <dgm:prSet presAssocID="{DDC78C60-CB22-41C0-8C4D-1C66DD17FBB5}" presName="spaceRect" presStyleCnt="0"/>
      <dgm:spPr/>
    </dgm:pt>
    <dgm:pt modelId="{9972F113-FC87-42E0-AE62-DC30DCDB7563}" type="pres">
      <dgm:prSet presAssocID="{DDC78C60-CB22-41C0-8C4D-1C66DD17FBB5}" presName="textRect" presStyleLbl="revTx" presStyleIdx="3" presStyleCnt="6">
        <dgm:presLayoutVars>
          <dgm:chMax val="1"/>
          <dgm:chPref val="1"/>
        </dgm:presLayoutVars>
      </dgm:prSet>
      <dgm:spPr/>
    </dgm:pt>
    <dgm:pt modelId="{5396C003-4B3A-47AA-86CB-79C77211B6FE}" type="pres">
      <dgm:prSet presAssocID="{11334F4B-F417-42BB-95A9-FEB83D6674DF}" presName="sibTrans" presStyleCnt="0"/>
      <dgm:spPr/>
    </dgm:pt>
    <dgm:pt modelId="{1BE66A74-17BE-436D-9309-DF8737CFBF80}" type="pres">
      <dgm:prSet presAssocID="{76D55005-77A4-4249-9046-B41786C29B4C}" presName="compNode" presStyleCnt="0"/>
      <dgm:spPr/>
    </dgm:pt>
    <dgm:pt modelId="{D5F4BC4A-E6BB-49B9-899D-1B79AAA9D1A3}" type="pres">
      <dgm:prSet presAssocID="{76D55005-77A4-4249-9046-B41786C29B4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57795CB4-EBE7-4F69-9D66-7C56A7EA79F5}" type="pres">
      <dgm:prSet presAssocID="{76D55005-77A4-4249-9046-B41786C29B4C}" presName="spaceRect" presStyleCnt="0"/>
      <dgm:spPr/>
    </dgm:pt>
    <dgm:pt modelId="{B5DE687F-B3CF-492A-9107-43B2C1F900F1}" type="pres">
      <dgm:prSet presAssocID="{76D55005-77A4-4249-9046-B41786C29B4C}" presName="textRect" presStyleLbl="revTx" presStyleIdx="4" presStyleCnt="6">
        <dgm:presLayoutVars>
          <dgm:chMax val="1"/>
          <dgm:chPref val="1"/>
        </dgm:presLayoutVars>
      </dgm:prSet>
      <dgm:spPr/>
    </dgm:pt>
    <dgm:pt modelId="{D39672F7-FA06-47DF-BB35-CE774230CBBB}" type="pres">
      <dgm:prSet presAssocID="{6E463CE5-6639-4F3D-9E57-AFA86A5D3CF9}" presName="sibTrans" presStyleCnt="0"/>
      <dgm:spPr/>
    </dgm:pt>
    <dgm:pt modelId="{5C5E7CE4-95E8-4BD1-ADB6-5DF0AF0F3D28}" type="pres">
      <dgm:prSet presAssocID="{435CB2B3-8600-4CDF-823D-017B1F3FCAB1}" presName="compNode" presStyleCnt="0"/>
      <dgm:spPr/>
    </dgm:pt>
    <dgm:pt modelId="{2A3DA4BF-D17A-4416-9CEE-375B893B5D38}" type="pres">
      <dgm:prSet presAssocID="{435CB2B3-8600-4CDF-823D-017B1F3FCAB1}" presName="iconRect" presStyleLbl="node1" presStyleIdx="5" presStyleCnt="6" custLinFactNeighborX="272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50596F13-8885-427C-8069-FF5E13F47D12}" type="pres">
      <dgm:prSet presAssocID="{435CB2B3-8600-4CDF-823D-017B1F3FCAB1}" presName="spaceRect" presStyleCnt="0"/>
      <dgm:spPr/>
    </dgm:pt>
    <dgm:pt modelId="{3CF4939F-E7DA-4592-B957-1EF75DD7D369}" type="pres">
      <dgm:prSet presAssocID="{435CB2B3-8600-4CDF-823D-017B1F3FCAB1}" presName="textRect" presStyleLbl="revTx" presStyleIdx="5" presStyleCnt="6">
        <dgm:presLayoutVars>
          <dgm:chMax val="1"/>
          <dgm:chPref val="1"/>
        </dgm:presLayoutVars>
      </dgm:prSet>
      <dgm:spPr/>
    </dgm:pt>
  </dgm:ptLst>
  <dgm:cxnLst>
    <dgm:cxn modelId="{8A873219-7016-4F4C-A7C6-3872477062C1}" type="presOf" srcId="{0727536F-B782-4512-9209-0568793EB1CD}" destId="{A60931FA-6386-48FF-9872-85F6D23946A2}" srcOrd="0" destOrd="0" presId="urn:microsoft.com/office/officeart/2018/2/layout/IconLabelList"/>
    <dgm:cxn modelId="{3751461C-B61E-411B-821F-1379F5220B23}" srcId="{0727536F-B782-4512-9209-0568793EB1CD}" destId="{A17E9675-BD91-4D52-BE6C-D4032E12C232}" srcOrd="0" destOrd="0" parTransId="{71E2AC1E-2826-4C64-B7B3-7183C6C44928}" sibTransId="{26A3A631-C52D-40D4-BEB6-AC8FCDD1C902}"/>
    <dgm:cxn modelId="{6C0A7C3C-B708-42BE-BD06-4E22B130EEE4}" type="presOf" srcId="{76D55005-77A4-4249-9046-B41786C29B4C}" destId="{B5DE687F-B3CF-492A-9107-43B2C1F900F1}" srcOrd="0" destOrd="0" presId="urn:microsoft.com/office/officeart/2018/2/layout/IconLabelList"/>
    <dgm:cxn modelId="{34893C60-ACF9-4564-AF0F-8C66040ADF19}" srcId="{0727536F-B782-4512-9209-0568793EB1CD}" destId="{4274EBE1-199E-4799-BB42-71C8CBAB6AAB}" srcOrd="1" destOrd="0" parTransId="{93FEE020-EDF3-478D-A253-8882D2524322}" sibTransId="{48B0F964-25E5-4168-874C-11D12F56EF15}"/>
    <dgm:cxn modelId="{21C2116C-C4CE-4502-B3D5-5DF79526C60D}" srcId="{0727536F-B782-4512-9209-0568793EB1CD}" destId="{435CB2B3-8600-4CDF-823D-017B1F3FCAB1}" srcOrd="5" destOrd="0" parTransId="{AB10B031-C80C-4FC4-8EFF-28E660AFC5EB}" sibTransId="{074B5BDB-A4AF-45CB-9C08-7E67B67B07AB}"/>
    <dgm:cxn modelId="{168FBC70-72B4-4781-963D-9974F4869591}" srcId="{0727536F-B782-4512-9209-0568793EB1CD}" destId="{DDC78C60-CB22-41C0-8C4D-1C66DD17FBB5}" srcOrd="3" destOrd="0" parTransId="{8FD0655C-D82B-4B8C-881B-2CFFBC0C42E6}" sibTransId="{11334F4B-F417-42BB-95A9-FEB83D6674DF}"/>
    <dgm:cxn modelId="{D8F4E555-0D05-44BB-A4EE-2DC930BAAE31}" type="presOf" srcId="{435CB2B3-8600-4CDF-823D-017B1F3FCAB1}" destId="{3CF4939F-E7DA-4592-B957-1EF75DD7D369}" srcOrd="0" destOrd="0" presId="urn:microsoft.com/office/officeart/2018/2/layout/IconLabelList"/>
    <dgm:cxn modelId="{93CBA47A-9659-4A0E-A700-3A4D534AF610}" type="presOf" srcId="{4274EBE1-199E-4799-BB42-71C8CBAB6AAB}" destId="{F54AE3D7-37C0-4453-9FEF-D47C3BAFC425}" srcOrd="0" destOrd="0" presId="urn:microsoft.com/office/officeart/2018/2/layout/IconLabelList"/>
    <dgm:cxn modelId="{CE6E8A95-1A99-4FC9-8E3D-B2B7AA55E832}" type="presOf" srcId="{A17E9675-BD91-4D52-BE6C-D4032E12C232}" destId="{1F1D3CA7-8722-4881-8551-A384DF8D9A1C}" srcOrd="0" destOrd="0" presId="urn:microsoft.com/office/officeart/2018/2/layout/IconLabelList"/>
    <dgm:cxn modelId="{63CE96AE-E88F-4DE0-889E-DC0CE7682C4B}" srcId="{0727536F-B782-4512-9209-0568793EB1CD}" destId="{2A892963-DA86-4077-A2BB-E34584038012}" srcOrd="2" destOrd="0" parTransId="{BB69F017-21CB-4785-B1F5-E719C9DA2F35}" sibTransId="{C5D19826-29AE-4505-851D-B589FECA66B5}"/>
    <dgm:cxn modelId="{AA2FA2B3-5BA5-4FC5-B49D-79476C125A2A}" type="presOf" srcId="{2A892963-DA86-4077-A2BB-E34584038012}" destId="{2CF75397-DBB2-4E06-9949-56E28500C096}" srcOrd="0" destOrd="0" presId="urn:microsoft.com/office/officeart/2018/2/layout/IconLabelList"/>
    <dgm:cxn modelId="{07D865BC-49DA-4115-921B-A1E9DCCC88C0}" type="presOf" srcId="{DDC78C60-CB22-41C0-8C4D-1C66DD17FBB5}" destId="{9972F113-FC87-42E0-AE62-DC30DCDB7563}" srcOrd="0" destOrd="0" presId="urn:microsoft.com/office/officeart/2018/2/layout/IconLabelList"/>
    <dgm:cxn modelId="{AD7562D6-9126-4D6A-B179-BD9EA5D33FF9}" srcId="{0727536F-B782-4512-9209-0568793EB1CD}" destId="{76D55005-77A4-4249-9046-B41786C29B4C}" srcOrd="4" destOrd="0" parTransId="{9DF9F5CC-752D-4A1E-8E78-430093D84A7C}" sibTransId="{6E463CE5-6639-4F3D-9E57-AFA86A5D3CF9}"/>
    <dgm:cxn modelId="{7FD5A031-E451-4DBD-B1E2-E55414D53E37}" type="presParOf" srcId="{A60931FA-6386-48FF-9872-85F6D23946A2}" destId="{EB179F54-8B29-496E-A726-7D39D8B8A3C7}" srcOrd="0" destOrd="0" presId="urn:microsoft.com/office/officeart/2018/2/layout/IconLabelList"/>
    <dgm:cxn modelId="{6B059E00-75B4-4927-8603-F77BC7A27316}" type="presParOf" srcId="{EB179F54-8B29-496E-A726-7D39D8B8A3C7}" destId="{7FB85116-8704-414A-9E55-6C2828221987}" srcOrd="0" destOrd="0" presId="urn:microsoft.com/office/officeart/2018/2/layout/IconLabelList"/>
    <dgm:cxn modelId="{E12C0F03-4CF0-42DE-B9D8-42E17C4AC88C}" type="presParOf" srcId="{EB179F54-8B29-496E-A726-7D39D8B8A3C7}" destId="{99B338D3-A2E6-4B32-B1BE-9AF7C8C3A561}" srcOrd="1" destOrd="0" presId="urn:microsoft.com/office/officeart/2018/2/layout/IconLabelList"/>
    <dgm:cxn modelId="{1534A981-6397-4626-8FB9-4BC8DE3CE95D}" type="presParOf" srcId="{EB179F54-8B29-496E-A726-7D39D8B8A3C7}" destId="{1F1D3CA7-8722-4881-8551-A384DF8D9A1C}" srcOrd="2" destOrd="0" presId="urn:microsoft.com/office/officeart/2018/2/layout/IconLabelList"/>
    <dgm:cxn modelId="{04734D0C-926F-4054-A0DF-D4E23F998118}" type="presParOf" srcId="{A60931FA-6386-48FF-9872-85F6D23946A2}" destId="{EE9BCFD0-507C-4EE2-8444-901079B2525D}" srcOrd="1" destOrd="0" presId="urn:microsoft.com/office/officeart/2018/2/layout/IconLabelList"/>
    <dgm:cxn modelId="{1480B34B-7273-4AA6-BCB0-AD7626CCA25F}" type="presParOf" srcId="{A60931FA-6386-48FF-9872-85F6D23946A2}" destId="{FEDF5422-76A8-4AE5-BED1-6C718469E935}" srcOrd="2" destOrd="0" presId="urn:microsoft.com/office/officeart/2018/2/layout/IconLabelList"/>
    <dgm:cxn modelId="{5ACBB1AB-6472-42BF-9BDF-C0069BACD9B4}" type="presParOf" srcId="{FEDF5422-76A8-4AE5-BED1-6C718469E935}" destId="{D82B48D9-2EF3-4869-AC71-7BBE281A75E2}" srcOrd="0" destOrd="0" presId="urn:microsoft.com/office/officeart/2018/2/layout/IconLabelList"/>
    <dgm:cxn modelId="{EC984829-A6C2-4518-AE3F-C3306D4DBE36}" type="presParOf" srcId="{FEDF5422-76A8-4AE5-BED1-6C718469E935}" destId="{E363B9D9-CB63-4E02-9914-FA70D9D70F3F}" srcOrd="1" destOrd="0" presId="urn:microsoft.com/office/officeart/2018/2/layout/IconLabelList"/>
    <dgm:cxn modelId="{889499D6-2C73-4DB2-B07E-966B9279365F}" type="presParOf" srcId="{FEDF5422-76A8-4AE5-BED1-6C718469E935}" destId="{F54AE3D7-37C0-4453-9FEF-D47C3BAFC425}" srcOrd="2" destOrd="0" presId="urn:microsoft.com/office/officeart/2018/2/layout/IconLabelList"/>
    <dgm:cxn modelId="{6093A5F4-5180-46E6-AF4F-D8BC4FC1AE66}" type="presParOf" srcId="{A60931FA-6386-48FF-9872-85F6D23946A2}" destId="{98AF2C08-4B0C-43DD-9883-10EBE7B6C8A6}" srcOrd="3" destOrd="0" presId="urn:microsoft.com/office/officeart/2018/2/layout/IconLabelList"/>
    <dgm:cxn modelId="{69233564-DE6B-4B14-96FF-8814917913E2}" type="presParOf" srcId="{A60931FA-6386-48FF-9872-85F6D23946A2}" destId="{DF2A3EF0-DD23-44D0-A0BB-701BC69CD60D}" srcOrd="4" destOrd="0" presId="urn:microsoft.com/office/officeart/2018/2/layout/IconLabelList"/>
    <dgm:cxn modelId="{D91A011C-DB42-444A-8D2C-1E76A385BE77}" type="presParOf" srcId="{DF2A3EF0-DD23-44D0-A0BB-701BC69CD60D}" destId="{D1B95E59-CDF5-4ADE-AEB4-250BEB404262}" srcOrd="0" destOrd="0" presId="urn:microsoft.com/office/officeart/2018/2/layout/IconLabelList"/>
    <dgm:cxn modelId="{C82B8241-464E-4F33-827F-F0D26C986242}" type="presParOf" srcId="{DF2A3EF0-DD23-44D0-A0BB-701BC69CD60D}" destId="{3AC9CB39-F08A-4BB9-9657-757A7B9B69DE}" srcOrd="1" destOrd="0" presId="urn:microsoft.com/office/officeart/2018/2/layout/IconLabelList"/>
    <dgm:cxn modelId="{964E9AB8-EA0E-48C5-840D-2795F7805393}" type="presParOf" srcId="{DF2A3EF0-DD23-44D0-A0BB-701BC69CD60D}" destId="{2CF75397-DBB2-4E06-9949-56E28500C096}" srcOrd="2" destOrd="0" presId="urn:microsoft.com/office/officeart/2018/2/layout/IconLabelList"/>
    <dgm:cxn modelId="{1654D143-51D6-487A-8132-8CE3DB5FC47A}" type="presParOf" srcId="{A60931FA-6386-48FF-9872-85F6D23946A2}" destId="{27155475-445E-4D03-8DD3-C0BADDD1C09B}" srcOrd="5" destOrd="0" presId="urn:microsoft.com/office/officeart/2018/2/layout/IconLabelList"/>
    <dgm:cxn modelId="{22730C58-4D91-408E-871A-70174B7307A1}" type="presParOf" srcId="{A60931FA-6386-48FF-9872-85F6D23946A2}" destId="{6159595E-06EC-43CA-894C-A6645BFC1FD0}" srcOrd="6" destOrd="0" presId="urn:microsoft.com/office/officeart/2018/2/layout/IconLabelList"/>
    <dgm:cxn modelId="{564BDC7E-EA14-4F9B-9806-9B4BF4F715DA}" type="presParOf" srcId="{6159595E-06EC-43CA-894C-A6645BFC1FD0}" destId="{67B280F4-0772-4E95-832E-628A169EEEC8}" srcOrd="0" destOrd="0" presId="urn:microsoft.com/office/officeart/2018/2/layout/IconLabelList"/>
    <dgm:cxn modelId="{6966D074-37E9-432B-90CB-F0DE111E3971}" type="presParOf" srcId="{6159595E-06EC-43CA-894C-A6645BFC1FD0}" destId="{9981E9BC-1057-41A7-8B41-A537AFD518A0}" srcOrd="1" destOrd="0" presId="urn:microsoft.com/office/officeart/2018/2/layout/IconLabelList"/>
    <dgm:cxn modelId="{D72C4A69-B964-4C69-B8BB-4890C336BF06}" type="presParOf" srcId="{6159595E-06EC-43CA-894C-A6645BFC1FD0}" destId="{9972F113-FC87-42E0-AE62-DC30DCDB7563}" srcOrd="2" destOrd="0" presId="urn:microsoft.com/office/officeart/2018/2/layout/IconLabelList"/>
    <dgm:cxn modelId="{2A0594FF-61FC-41DC-A706-1EA32477BA97}" type="presParOf" srcId="{A60931FA-6386-48FF-9872-85F6D23946A2}" destId="{5396C003-4B3A-47AA-86CB-79C77211B6FE}" srcOrd="7" destOrd="0" presId="urn:microsoft.com/office/officeart/2018/2/layout/IconLabelList"/>
    <dgm:cxn modelId="{6F68B60A-EFFB-49F1-949B-D64411480753}" type="presParOf" srcId="{A60931FA-6386-48FF-9872-85F6D23946A2}" destId="{1BE66A74-17BE-436D-9309-DF8737CFBF80}" srcOrd="8" destOrd="0" presId="urn:microsoft.com/office/officeart/2018/2/layout/IconLabelList"/>
    <dgm:cxn modelId="{C867C53A-6D85-40E2-822E-1566C3E458CA}" type="presParOf" srcId="{1BE66A74-17BE-436D-9309-DF8737CFBF80}" destId="{D5F4BC4A-E6BB-49B9-899D-1B79AAA9D1A3}" srcOrd="0" destOrd="0" presId="urn:microsoft.com/office/officeart/2018/2/layout/IconLabelList"/>
    <dgm:cxn modelId="{9B198496-EDCF-4666-A0C8-6B17015D1038}" type="presParOf" srcId="{1BE66A74-17BE-436D-9309-DF8737CFBF80}" destId="{57795CB4-EBE7-4F69-9D66-7C56A7EA79F5}" srcOrd="1" destOrd="0" presId="urn:microsoft.com/office/officeart/2018/2/layout/IconLabelList"/>
    <dgm:cxn modelId="{2A345788-5C89-433E-9F29-0BC03E3FCB4C}" type="presParOf" srcId="{1BE66A74-17BE-436D-9309-DF8737CFBF80}" destId="{B5DE687F-B3CF-492A-9107-43B2C1F900F1}" srcOrd="2" destOrd="0" presId="urn:microsoft.com/office/officeart/2018/2/layout/IconLabelList"/>
    <dgm:cxn modelId="{C337C4BA-E58C-4905-8C1D-38D204005125}" type="presParOf" srcId="{A60931FA-6386-48FF-9872-85F6D23946A2}" destId="{D39672F7-FA06-47DF-BB35-CE774230CBBB}" srcOrd="9" destOrd="0" presId="urn:microsoft.com/office/officeart/2018/2/layout/IconLabelList"/>
    <dgm:cxn modelId="{478EAAA2-E617-48F4-BF07-AE932AD54272}" type="presParOf" srcId="{A60931FA-6386-48FF-9872-85F6D23946A2}" destId="{5C5E7CE4-95E8-4BD1-ADB6-5DF0AF0F3D28}" srcOrd="10" destOrd="0" presId="urn:microsoft.com/office/officeart/2018/2/layout/IconLabelList"/>
    <dgm:cxn modelId="{7CC072E6-246F-4269-BAEB-2F8465E8AD94}" type="presParOf" srcId="{5C5E7CE4-95E8-4BD1-ADB6-5DF0AF0F3D28}" destId="{2A3DA4BF-D17A-4416-9CEE-375B893B5D38}" srcOrd="0" destOrd="0" presId="urn:microsoft.com/office/officeart/2018/2/layout/IconLabelList"/>
    <dgm:cxn modelId="{CEFE912E-41A0-4992-9601-2F525564CB3D}" type="presParOf" srcId="{5C5E7CE4-95E8-4BD1-ADB6-5DF0AF0F3D28}" destId="{50596F13-8885-427C-8069-FF5E13F47D12}" srcOrd="1" destOrd="0" presId="urn:microsoft.com/office/officeart/2018/2/layout/IconLabelList"/>
    <dgm:cxn modelId="{09E802E4-A1E2-4549-A5C6-3F3C96FCE203}" type="presParOf" srcId="{5C5E7CE4-95E8-4BD1-ADB6-5DF0AF0F3D28}" destId="{3CF4939F-E7DA-4592-B957-1EF75DD7D3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27536F-B782-4512-9209-0568793EB1C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17E9675-BD91-4D52-BE6C-D4032E12C232}">
      <dgm:prSet/>
      <dgm:spPr/>
      <dgm:t>
        <a:bodyPr/>
        <a:lstStyle/>
        <a:p>
          <a:r>
            <a:rPr lang="en-GB"/>
            <a:t>Socratic exercises</a:t>
          </a:r>
          <a:endParaRPr lang="en-US"/>
        </a:p>
      </dgm:t>
    </dgm:pt>
    <dgm:pt modelId="{71E2AC1E-2826-4C64-B7B3-7183C6C44928}" type="parTrans" cxnId="{3751461C-B61E-411B-821F-1379F5220B23}">
      <dgm:prSet/>
      <dgm:spPr/>
      <dgm:t>
        <a:bodyPr/>
        <a:lstStyle/>
        <a:p>
          <a:endParaRPr lang="en-US"/>
        </a:p>
      </dgm:t>
    </dgm:pt>
    <dgm:pt modelId="{26A3A631-C52D-40D4-BEB6-AC8FCDD1C902}" type="sibTrans" cxnId="{3751461C-B61E-411B-821F-1379F5220B23}">
      <dgm:prSet/>
      <dgm:spPr/>
      <dgm:t>
        <a:bodyPr/>
        <a:lstStyle/>
        <a:p>
          <a:endParaRPr lang="en-US"/>
        </a:p>
      </dgm:t>
    </dgm:pt>
    <dgm:pt modelId="{4274EBE1-199E-4799-BB42-71C8CBAB6AAB}">
      <dgm:prSet/>
      <dgm:spPr/>
      <dgm:t>
        <a:bodyPr/>
        <a:lstStyle/>
        <a:p>
          <a:r>
            <a:rPr lang="en-GB"/>
            <a:t>Fun</a:t>
          </a:r>
          <a:endParaRPr lang="en-US"/>
        </a:p>
      </dgm:t>
    </dgm:pt>
    <dgm:pt modelId="{93FEE020-EDF3-478D-A253-8882D2524322}" type="parTrans" cxnId="{34893C60-ACF9-4564-AF0F-8C66040ADF19}">
      <dgm:prSet/>
      <dgm:spPr/>
      <dgm:t>
        <a:bodyPr/>
        <a:lstStyle/>
        <a:p>
          <a:endParaRPr lang="en-US"/>
        </a:p>
      </dgm:t>
    </dgm:pt>
    <dgm:pt modelId="{48B0F964-25E5-4168-874C-11D12F56EF15}" type="sibTrans" cxnId="{34893C60-ACF9-4564-AF0F-8C66040ADF19}">
      <dgm:prSet/>
      <dgm:spPr/>
      <dgm:t>
        <a:bodyPr/>
        <a:lstStyle/>
        <a:p>
          <a:endParaRPr lang="en-US"/>
        </a:p>
      </dgm:t>
    </dgm:pt>
    <dgm:pt modelId="{2A892963-DA86-4077-A2BB-E34584038012}">
      <dgm:prSet/>
      <dgm:spPr/>
      <dgm:t>
        <a:bodyPr/>
        <a:lstStyle/>
        <a:p>
          <a:r>
            <a:rPr lang="en-GB"/>
            <a:t>Fear-free</a:t>
          </a:r>
          <a:endParaRPr lang="en-US"/>
        </a:p>
      </dgm:t>
    </dgm:pt>
    <dgm:pt modelId="{BB69F017-21CB-4785-B1F5-E719C9DA2F35}" type="parTrans" cxnId="{63CE96AE-E88F-4DE0-889E-DC0CE7682C4B}">
      <dgm:prSet/>
      <dgm:spPr/>
      <dgm:t>
        <a:bodyPr/>
        <a:lstStyle/>
        <a:p>
          <a:endParaRPr lang="en-US"/>
        </a:p>
      </dgm:t>
    </dgm:pt>
    <dgm:pt modelId="{C5D19826-29AE-4505-851D-B589FECA66B5}" type="sibTrans" cxnId="{63CE96AE-E88F-4DE0-889E-DC0CE7682C4B}">
      <dgm:prSet/>
      <dgm:spPr/>
      <dgm:t>
        <a:bodyPr/>
        <a:lstStyle/>
        <a:p>
          <a:endParaRPr lang="en-US"/>
        </a:p>
      </dgm:t>
    </dgm:pt>
    <dgm:pt modelId="{DDC78C60-CB22-41C0-8C4D-1C66DD17FBB5}">
      <dgm:prSet/>
      <dgm:spPr/>
      <dgm:t>
        <a:bodyPr/>
        <a:lstStyle/>
        <a:p>
          <a:r>
            <a:rPr lang="en-GB"/>
            <a:t>Engaging</a:t>
          </a:r>
          <a:endParaRPr lang="en-US"/>
        </a:p>
      </dgm:t>
    </dgm:pt>
    <dgm:pt modelId="{8FD0655C-D82B-4B8C-881B-2CFFBC0C42E6}" type="parTrans" cxnId="{168FBC70-72B4-4781-963D-9974F4869591}">
      <dgm:prSet/>
      <dgm:spPr/>
      <dgm:t>
        <a:bodyPr/>
        <a:lstStyle/>
        <a:p>
          <a:endParaRPr lang="en-US"/>
        </a:p>
      </dgm:t>
    </dgm:pt>
    <dgm:pt modelId="{11334F4B-F417-42BB-95A9-FEB83D6674DF}" type="sibTrans" cxnId="{168FBC70-72B4-4781-963D-9974F4869591}">
      <dgm:prSet/>
      <dgm:spPr/>
      <dgm:t>
        <a:bodyPr/>
        <a:lstStyle/>
        <a:p>
          <a:endParaRPr lang="en-US"/>
        </a:p>
      </dgm:t>
    </dgm:pt>
    <dgm:pt modelId="{76D55005-77A4-4249-9046-B41786C29B4C}">
      <dgm:prSet/>
      <dgm:spPr/>
      <dgm:t>
        <a:bodyPr/>
        <a:lstStyle/>
        <a:p>
          <a:r>
            <a:rPr lang="en-GB"/>
            <a:t>Challenging</a:t>
          </a:r>
          <a:endParaRPr lang="en-US"/>
        </a:p>
      </dgm:t>
    </dgm:pt>
    <dgm:pt modelId="{9DF9F5CC-752D-4A1E-8E78-430093D84A7C}" type="parTrans" cxnId="{AD7562D6-9126-4D6A-B179-BD9EA5D33FF9}">
      <dgm:prSet/>
      <dgm:spPr/>
      <dgm:t>
        <a:bodyPr/>
        <a:lstStyle/>
        <a:p>
          <a:endParaRPr lang="en-US"/>
        </a:p>
      </dgm:t>
    </dgm:pt>
    <dgm:pt modelId="{6E463CE5-6639-4F3D-9E57-AFA86A5D3CF9}" type="sibTrans" cxnId="{AD7562D6-9126-4D6A-B179-BD9EA5D33FF9}">
      <dgm:prSet/>
      <dgm:spPr/>
      <dgm:t>
        <a:bodyPr/>
        <a:lstStyle/>
        <a:p>
          <a:endParaRPr lang="en-US"/>
        </a:p>
      </dgm:t>
    </dgm:pt>
    <dgm:pt modelId="{435CB2B3-8600-4CDF-823D-017B1F3FCAB1}">
      <dgm:prSet/>
      <dgm:spPr/>
      <dgm:t>
        <a:bodyPr/>
        <a:lstStyle/>
        <a:p>
          <a:r>
            <a:rPr lang="en-GB" dirty="0"/>
            <a:t>Review &amp; Learning</a:t>
          </a:r>
          <a:endParaRPr lang="en-US" dirty="0"/>
        </a:p>
      </dgm:t>
    </dgm:pt>
    <dgm:pt modelId="{AB10B031-C80C-4FC4-8EFF-28E660AFC5EB}" type="parTrans" cxnId="{21C2116C-C4CE-4502-B3D5-5DF79526C60D}">
      <dgm:prSet/>
      <dgm:spPr/>
      <dgm:t>
        <a:bodyPr/>
        <a:lstStyle/>
        <a:p>
          <a:endParaRPr lang="en-US"/>
        </a:p>
      </dgm:t>
    </dgm:pt>
    <dgm:pt modelId="{074B5BDB-A4AF-45CB-9C08-7E67B67B07AB}" type="sibTrans" cxnId="{21C2116C-C4CE-4502-B3D5-5DF79526C60D}">
      <dgm:prSet/>
      <dgm:spPr/>
      <dgm:t>
        <a:bodyPr/>
        <a:lstStyle/>
        <a:p>
          <a:endParaRPr lang="en-US"/>
        </a:p>
      </dgm:t>
    </dgm:pt>
    <dgm:pt modelId="{A60931FA-6386-48FF-9872-85F6D23946A2}" type="pres">
      <dgm:prSet presAssocID="{0727536F-B782-4512-9209-0568793EB1CD}" presName="root" presStyleCnt="0">
        <dgm:presLayoutVars>
          <dgm:dir/>
          <dgm:resizeHandles val="exact"/>
        </dgm:presLayoutVars>
      </dgm:prSet>
      <dgm:spPr/>
    </dgm:pt>
    <dgm:pt modelId="{EB179F54-8B29-496E-A726-7D39D8B8A3C7}" type="pres">
      <dgm:prSet presAssocID="{A17E9675-BD91-4D52-BE6C-D4032E12C232}" presName="compNode" presStyleCnt="0"/>
      <dgm:spPr/>
    </dgm:pt>
    <dgm:pt modelId="{7FB85116-8704-414A-9E55-6C2828221987}" type="pres">
      <dgm:prSet presAssocID="{A17E9675-BD91-4D52-BE6C-D4032E12C23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book"/>
        </a:ext>
      </dgm:extLst>
    </dgm:pt>
    <dgm:pt modelId="{99B338D3-A2E6-4B32-B1BE-9AF7C8C3A561}" type="pres">
      <dgm:prSet presAssocID="{A17E9675-BD91-4D52-BE6C-D4032E12C232}" presName="spaceRect" presStyleCnt="0"/>
      <dgm:spPr/>
    </dgm:pt>
    <dgm:pt modelId="{1F1D3CA7-8722-4881-8551-A384DF8D9A1C}" type="pres">
      <dgm:prSet presAssocID="{A17E9675-BD91-4D52-BE6C-D4032E12C232}" presName="textRect" presStyleLbl="revTx" presStyleIdx="0" presStyleCnt="6">
        <dgm:presLayoutVars>
          <dgm:chMax val="1"/>
          <dgm:chPref val="1"/>
        </dgm:presLayoutVars>
      </dgm:prSet>
      <dgm:spPr/>
    </dgm:pt>
    <dgm:pt modelId="{EE9BCFD0-507C-4EE2-8444-901079B2525D}" type="pres">
      <dgm:prSet presAssocID="{26A3A631-C52D-40D4-BEB6-AC8FCDD1C902}" presName="sibTrans" presStyleCnt="0"/>
      <dgm:spPr/>
    </dgm:pt>
    <dgm:pt modelId="{FEDF5422-76A8-4AE5-BED1-6C718469E935}" type="pres">
      <dgm:prSet presAssocID="{4274EBE1-199E-4799-BB42-71C8CBAB6AAB}" presName="compNode" presStyleCnt="0"/>
      <dgm:spPr/>
    </dgm:pt>
    <dgm:pt modelId="{D82B48D9-2EF3-4869-AC71-7BBE281A75E2}" type="pres">
      <dgm:prSet presAssocID="{4274EBE1-199E-4799-BB42-71C8CBAB6AA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ch ball"/>
        </a:ext>
      </dgm:extLst>
    </dgm:pt>
    <dgm:pt modelId="{E363B9D9-CB63-4E02-9914-FA70D9D70F3F}" type="pres">
      <dgm:prSet presAssocID="{4274EBE1-199E-4799-BB42-71C8CBAB6AAB}" presName="spaceRect" presStyleCnt="0"/>
      <dgm:spPr/>
    </dgm:pt>
    <dgm:pt modelId="{F54AE3D7-37C0-4453-9FEF-D47C3BAFC425}" type="pres">
      <dgm:prSet presAssocID="{4274EBE1-199E-4799-BB42-71C8CBAB6AAB}" presName="textRect" presStyleLbl="revTx" presStyleIdx="1" presStyleCnt="6">
        <dgm:presLayoutVars>
          <dgm:chMax val="1"/>
          <dgm:chPref val="1"/>
        </dgm:presLayoutVars>
      </dgm:prSet>
      <dgm:spPr/>
    </dgm:pt>
    <dgm:pt modelId="{98AF2C08-4B0C-43DD-9883-10EBE7B6C8A6}" type="pres">
      <dgm:prSet presAssocID="{48B0F964-25E5-4168-874C-11D12F56EF15}" presName="sibTrans" presStyleCnt="0"/>
      <dgm:spPr/>
    </dgm:pt>
    <dgm:pt modelId="{DF2A3EF0-DD23-44D0-A0BB-701BC69CD60D}" type="pres">
      <dgm:prSet presAssocID="{2A892963-DA86-4077-A2BB-E34584038012}" presName="compNode" presStyleCnt="0"/>
      <dgm:spPr/>
    </dgm:pt>
    <dgm:pt modelId="{D1B95E59-CDF5-4ADE-AEB4-250BEB404262}" type="pres">
      <dgm:prSet presAssocID="{2A892963-DA86-4077-A2BB-E3458403801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 love face with solid fill"/>
        </a:ext>
      </dgm:extLst>
    </dgm:pt>
    <dgm:pt modelId="{3AC9CB39-F08A-4BB9-9657-757A7B9B69DE}" type="pres">
      <dgm:prSet presAssocID="{2A892963-DA86-4077-A2BB-E34584038012}" presName="spaceRect" presStyleCnt="0"/>
      <dgm:spPr/>
    </dgm:pt>
    <dgm:pt modelId="{2CF75397-DBB2-4E06-9949-56E28500C096}" type="pres">
      <dgm:prSet presAssocID="{2A892963-DA86-4077-A2BB-E34584038012}" presName="textRect" presStyleLbl="revTx" presStyleIdx="2" presStyleCnt="6">
        <dgm:presLayoutVars>
          <dgm:chMax val="1"/>
          <dgm:chPref val="1"/>
        </dgm:presLayoutVars>
      </dgm:prSet>
      <dgm:spPr/>
    </dgm:pt>
    <dgm:pt modelId="{27155475-445E-4D03-8DD3-C0BADDD1C09B}" type="pres">
      <dgm:prSet presAssocID="{C5D19826-29AE-4505-851D-B589FECA66B5}" presName="sibTrans" presStyleCnt="0"/>
      <dgm:spPr/>
    </dgm:pt>
    <dgm:pt modelId="{6159595E-06EC-43CA-894C-A6645BFC1FD0}" type="pres">
      <dgm:prSet presAssocID="{DDC78C60-CB22-41C0-8C4D-1C66DD17FBB5}" presName="compNode" presStyleCnt="0"/>
      <dgm:spPr/>
    </dgm:pt>
    <dgm:pt modelId="{67B280F4-0772-4E95-832E-628A169EEEC8}" type="pres">
      <dgm:prSet presAssocID="{DDC78C60-CB22-41C0-8C4D-1C66DD17FBB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9981E9BC-1057-41A7-8B41-A537AFD518A0}" type="pres">
      <dgm:prSet presAssocID="{DDC78C60-CB22-41C0-8C4D-1C66DD17FBB5}" presName="spaceRect" presStyleCnt="0"/>
      <dgm:spPr/>
    </dgm:pt>
    <dgm:pt modelId="{9972F113-FC87-42E0-AE62-DC30DCDB7563}" type="pres">
      <dgm:prSet presAssocID="{DDC78C60-CB22-41C0-8C4D-1C66DD17FBB5}" presName="textRect" presStyleLbl="revTx" presStyleIdx="3" presStyleCnt="6">
        <dgm:presLayoutVars>
          <dgm:chMax val="1"/>
          <dgm:chPref val="1"/>
        </dgm:presLayoutVars>
      </dgm:prSet>
      <dgm:spPr/>
    </dgm:pt>
    <dgm:pt modelId="{5396C003-4B3A-47AA-86CB-79C77211B6FE}" type="pres">
      <dgm:prSet presAssocID="{11334F4B-F417-42BB-95A9-FEB83D6674DF}" presName="sibTrans" presStyleCnt="0"/>
      <dgm:spPr/>
    </dgm:pt>
    <dgm:pt modelId="{1BE66A74-17BE-436D-9309-DF8737CFBF80}" type="pres">
      <dgm:prSet presAssocID="{76D55005-77A4-4249-9046-B41786C29B4C}" presName="compNode" presStyleCnt="0"/>
      <dgm:spPr/>
    </dgm:pt>
    <dgm:pt modelId="{D5F4BC4A-E6BB-49B9-899D-1B79AAA9D1A3}" type="pres">
      <dgm:prSet presAssocID="{76D55005-77A4-4249-9046-B41786C29B4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57795CB4-EBE7-4F69-9D66-7C56A7EA79F5}" type="pres">
      <dgm:prSet presAssocID="{76D55005-77A4-4249-9046-B41786C29B4C}" presName="spaceRect" presStyleCnt="0"/>
      <dgm:spPr/>
    </dgm:pt>
    <dgm:pt modelId="{B5DE687F-B3CF-492A-9107-43B2C1F900F1}" type="pres">
      <dgm:prSet presAssocID="{76D55005-77A4-4249-9046-B41786C29B4C}" presName="textRect" presStyleLbl="revTx" presStyleIdx="4" presStyleCnt="6">
        <dgm:presLayoutVars>
          <dgm:chMax val="1"/>
          <dgm:chPref val="1"/>
        </dgm:presLayoutVars>
      </dgm:prSet>
      <dgm:spPr/>
    </dgm:pt>
    <dgm:pt modelId="{D39672F7-FA06-47DF-BB35-CE774230CBBB}" type="pres">
      <dgm:prSet presAssocID="{6E463CE5-6639-4F3D-9E57-AFA86A5D3CF9}" presName="sibTrans" presStyleCnt="0"/>
      <dgm:spPr/>
    </dgm:pt>
    <dgm:pt modelId="{5C5E7CE4-95E8-4BD1-ADB6-5DF0AF0F3D28}" type="pres">
      <dgm:prSet presAssocID="{435CB2B3-8600-4CDF-823D-017B1F3FCAB1}" presName="compNode" presStyleCnt="0"/>
      <dgm:spPr/>
    </dgm:pt>
    <dgm:pt modelId="{2A3DA4BF-D17A-4416-9CEE-375B893B5D38}" type="pres">
      <dgm:prSet presAssocID="{435CB2B3-8600-4CDF-823D-017B1F3FCAB1}" presName="iconRect" presStyleLbl="node1" presStyleIdx="5" presStyleCnt="6" custLinFactNeighborX="272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50596F13-8885-427C-8069-FF5E13F47D12}" type="pres">
      <dgm:prSet presAssocID="{435CB2B3-8600-4CDF-823D-017B1F3FCAB1}" presName="spaceRect" presStyleCnt="0"/>
      <dgm:spPr/>
    </dgm:pt>
    <dgm:pt modelId="{3CF4939F-E7DA-4592-B957-1EF75DD7D369}" type="pres">
      <dgm:prSet presAssocID="{435CB2B3-8600-4CDF-823D-017B1F3FCAB1}" presName="textRect" presStyleLbl="revTx" presStyleIdx="5" presStyleCnt="6">
        <dgm:presLayoutVars>
          <dgm:chMax val="1"/>
          <dgm:chPref val="1"/>
        </dgm:presLayoutVars>
      </dgm:prSet>
      <dgm:spPr/>
    </dgm:pt>
  </dgm:ptLst>
  <dgm:cxnLst>
    <dgm:cxn modelId="{8A873219-7016-4F4C-A7C6-3872477062C1}" type="presOf" srcId="{0727536F-B782-4512-9209-0568793EB1CD}" destId="{A60931FA-6386-48FF-9872-85F6D23946A2}" srcOrd="0" destOrd="0" presId="urn:microsoft.com/office/officeart/2018/2/layout/IconLabelList"/>
    <dgm:cxn modelId="{3751461C-B61E-411B-821F-1379F5220B23}" srcId="{0727536F-B782-4512-9209-0568793EB1CD}" destId="{A17E9675-BD91-4D52-BE6C-D4032E12C232}" srcOrd="0" destOrd="0" parTransId="{71E2AC1E-2826-4C64-B7B3-7183C6C44928}" sibTransId="{26A3A631-C52D-40D4-BEB6-AC8FCDD1C902}"/>
    <dgm:cxn modelId="{6C0A7C3C-B708-42BE-BD06-4E22B130EEE4}" type="presOf" srcId="{76D55005-77A4-4249-9046-B41786C29B4C}" destId="{B5DE687F-B3CF-492A-9107-43B2C1F900F1}" srcOrd="0" destOrd="0" presId="urn:microsoft.com/office/officeart/2018/2/layout/IconLabelList"/>
    <dgm:cxn modelId="{34893C60-ACF9-4564-AF0F-8C66040ADF19}" srcId="{0727536F-B782-4512-9209-0568793EB1CD}" destId="{4274EBE1-199E-4799-BB42-71C8CBAB6AAB}" srcOrd="1" destOrd="0" parTransId="{93FEE020-EDF3-478D-A253-8882D2524322}" sibTransId="{48B0F964-25E5-4168-874C-11D12F56EF15}"/>
    <dgm:cxn modelId="{21C2116C-C4CE-4502-B3D5-5DF79526C60D}" srcId="{0727536F-B782-4512-9209-0568793EB1CD}" destId="{435CB2B3-8600-4CDF-823D-017B1F3FCAB1}" srcOrd="5" destOrd="0" parTransId="{AB10B031-C80C-4FC4-8EFF-28E660AFC5EB}" sibTransId="{074B5BDB-A4AF-45CB-9C08-7E67B67B07AB}"/>
    <dgm:cxn modelId="{168FBC70-72B4-4781-963D-9974F4869591}" srcId="{0727536F-B782-4512-9209-0568793EB1CD}" destId="{DDC78C60-CB22-41C0-8C4D-1C66DD17FBB5}" srcOrd="3" destOrd="0" parTransId="{8FD0655C-D82B-4B8C-881B-2CFFBC0C42E6}" sibTransId="{11334F4B-F417-42BB-95A9-FEB83D6674DF}"/>
    <dgm:cxn modelId="{D8F4E555-0D05-44BB-A4EE-2DC930BAAE31}" type="presOf" srcId="{435CB2B3-8600-4CDF-823D-017B1F3FCAB1}" destId="{3CF4939F-E7DA-4592-B957-1EF75DD7D369}" srcOrd="0" destOrd="0" presId="urn:microsoft.com/office/officeart/2018/2/layout/IconLabelList"/>
    <dgm:cxn modelId="{93CBA47A-9659-4A0E-A700-3A4D534AF610}" type="presOf" srcId="{4274EBE1-199E-4799-BB42-71C8CBAB6AAB}" destId="{F54AE3D7-37C0-4453-9FEF-D47C3BAFC425}" srcOrd="0" destOrd="0" presId="urn:microsoft.com/office/officeart/2018/2/layout/IconLabelList"/>
    <dgm:cxn modelId="{CE6E8A95-1A99-4FC9-8E3D-B2B7AA55E832}" type="presOf" srcId="{A17E9675-BD91-4D52-BE6C-D4032E12C232}" destId="{1F1D3CA7-8722-4881-8551-A384DF8D9A1C}" srcOrd="0" destOrd="0" presId="urn:microsoft.com/office/officeart/2018/2/layout/IconLabelList"/>
    <dgm:cxn modelId="{63CE96AE-E88F-4DE0-889E-DC0CE7682C4B}" srcId="{0727536F-B782-4512-9209-0568793EB1CD}" destId="{2A892963-DA86-4077-A2BB-E34584038012}" srcOrd="2" destOrd="0" parTransId="{BB69F017-21CB-4785-B1F5-E719C9DA2F35}" sibTransId="{C5D19826-29AE-4505-851D-B589FECA66B5}"/>
    <dgm:cxn modelId="{AA2FA2B3-5BA5-4FC5-B49D-79476C125A2A}" type="presOf" srcId="{2A892963-DA86-4077-A2BB-E34584038012}" destId="{2CF75397-DBB2-4E06-9949-56E28500C096}" srcOrd="0" destOrd="0" presId="urn:microsoft.com/office/officeart/2018/2/layout/IconLabelList"/>
    <dgm:cxn modelId="{07D865BC-49DA-4115-921B-A1E9DCCC88C0}" type="presOf" srcId="{DDC78C60-CB22-41C0-8C4D-1C66DD17FBB5}" destId="{9972F113-FC87-42E0-AE62-DC30DCDB7563}" srcOrd="0" destOrd="0" presId="urn:microsoft.com/office/officeart/2018/2/layout/IconLabelList"/>
    <dgm:cxn modelId="{AD7562D6-9126-4D6A-B179-BD9EA5D33FF9}" srcId="{0727536F-B782-4512-9209-0568793EB1CD}" destId="{76D55005-77A4-4249-9046-B41786C29B4C}" srcOrd="4" destOrd="0" parTransId="{9DF9F5CC-752D-4A1E-8E78-430093D84A7C}" sibTransId="{6E463CE5-6639-4F3D-9E57-AFA86A5D3CF9}"/>
    <dgm:cxn modelId="{7FD5A031-E451-4DBD-B1E2-E55414D53E37}" type="presParOf" srcId="{A60931FA-6386-48FF-9872-85F6D23946A2}" destId="{EB179F54-8B29-496E-A726-7D39D8B8A3C7}" srcOrd="0" destOrd="0" presId="urn:microsoft.com/office/officeart/2018/2/layout/IconLabelList"/>
    <dgm:cxn modelId="{6B059E00-75B4-4927-8603-F77BC7A27316}" type="presParOf" srcId="{EB179F54-8B29-496E-A726-7D39D8B8A3C7}" destId="{7FB85116-8704-414A-9E55-6C2828221987}" srcOrd="0" destOrd="0" presId="urn:microsoft.com/office/officeart/2018/2/layout/IconLabelList"/>
    <dgm:cxn modelId="{E12C0F03-4CF0-42DE-B9D8-42E17C4AC88C}" type="presParOf" srcId="{EB179F54-8B29-496E-A726-7D39D8B8A3C7}" destId="{99B338D3-A2E6-4B32-B1BE-9AF7C8C3A561}" srcOrd="1" destOrd="0" presId="urn:microsoft.com/office/officeart/2018/2/layout/IconLabelList"/>
    <dgm:cxn modelId="{1534A981-6397-4626-8FB9-4BC8DE3CE95D}" type="presParOf" srcId="{EB179F54-8B29-496E-A726-7D39D8B8A3C7}" destId="{1F1D3CA7-8722-4881-8551-A384DF8D9A1C}" srcOrd="2" destOrd="0" presId="urn:microsoft.com/office/officeart/2018/2/layout/IconLabelList"/>
    <dgm:cxn modelId="{04734D0C-926F-4054-A0DF-D4E23F998118}" type="presParOf" srcId="{A60931FA-6386-48FF-9872-85F6D23946A2}" destId="{EE9BCFD0-507C-4EE2-8444-901079B2525D}" srcOrd="1" destOrd="0" presId="urn:microsoft.com/office/officeart/2018/2/layout/IconLabelList"/>
    <dgm:cxn modelId="{1480B34B-7273-4AA6-BCB0-AD7626CCA25F}" type="presParOf" srcId="{A60931FA-6386-48FF-9872-85F6D23946A2}" destId="{FEDF5422-76A8-4AE5-BED1-6C718469E935}" srcOrd="2" destOrd="0" presId="urn:microsoft.com/office/officeart/2018/2/layout/IconLabelList"/>
    <dgm:cxn modelId="{5ACBB1AB-6472-42BF-9BDF-C0069BACD9B4}" type="presParOf" srcId="{FEDF5422-76A8-4AE5-BED1-6C718469E935}" destId="{D82B48D9-2EF3-4869-AC71-7BBE281A75E2}" srcOrd="0" destOrd="0" presId="urn:microsoft.com/office/officeart/2018/2/layout/IconLabelList"/>
    <dgm:cxn modelId="{EC984829-A6C2-4518-AE3F-C3306D4DBE36}" type="presParOf" srcId="{FEDF5422-76A8-4AE5-BED1-6C718469E935}" destId="{E363B9D9-CB63-4E02-9914-FA70D9D70F3F}" srcOrd="1" destOrd="0" presId="urn:microsoft.com/office/officeart/2018/2/layout/IconLabelList"/>
    <dgm:cxn modelId="{889499D6-2C73-4DB2-B07E-966B9279365F}" type="presParOf" srcId="{FEDF5422-76A8-4AE5-BED1-6C718469E935}" destId="{F54AE3D7-37C0-4453-9FEF-D47C3BAFC425}" srcOrd="2" destOrd="0" presId="urn:microsoft.com/office/officeart/2018/2/layout/IconLabelList"/>
    <dgm:cxn modelId="{6093A5F4-5180-46E6-AF4F-D8BC4FC1AE66}" type="presParOf" srcId="{A60931FA-6386-48FF-9872-85F6D23946A2}" destId="{98AF2C08-4B0C-43DD-9883-10EBE7B6C8A6}" srcOrd="3" destOrd="0" presId="urn:microsoft.com/office/officeart/2018/2/layout/IconLabelList"/>
    <dgm:cxn modelId="{69233564-DE6B-4B14-96FF-8814917913E2}" type="presParOf" srcId="{A60931FA-6386-48FF-9872-85F6D23946A2}" destId="{DF2A3EF0-DD23-44D0-A0BB-701BC69CD60D}" srcOrd="4" destOrd="0" presId="urn:microsoft.com/office/officeart/2018/2/layout/IconLabelList"/>
    <dgm:cxn modelId="{D91A011C-DB42-444A-8D2C-1E76A385BE77}" type="presParOf" srcId="{DF2A3EF0-DD23-44D0-A0BB-701BC69CD60D}" destId="{D1B95E59-CDF5-4ADE-AEB4-250BEB404262}" srcOrd="0" destOrd="0" presId="urn:microsoft.com/office/officeart/2018/2/layout/IconLabelList"/>
    <dgm:cxn modelId="{C82B8241-464E-4F33-827F-F0D26C986242}" type="presParOf" srcId="{DF2A3EF0-DD23-44D0-A0BB-701BC69CD60D}" destId="{3AC9CB39-F08A-4BB9-9657-757A7B9B69DE}" srcOrd="1" destOrd="0" presId="urn:microsoft.com/office/officeart/2018/2/layout/IconLabelList"/>
    <dgm:cxn modelId="{964E9AB8-EA0E-48C5-840D-2795F7805393}" type="presParOf" srcId="{DF2A3EF0-DD23-44D0-A0BB-701BC69CD60D}" destId="{2CF75397-DBB2-4E06-9949-56E28500C096}" srcOrd="2" destOrd="0" presId="urn:microsoft.com/office/officeart/2018/2/layout/IconLabelList"/>
    <dgm:cxn modelId="{1654D143-51D6-487A-8132-8CE3DB5FC47A}" type="presParOf" srcId="{A60931FA-6386-48FF-9872-85F6D23946A2}" destId="{27155475-445E-4D03-8DD3-C0BADDD1C09B}" srcOrd="5" destOrd="0" presId="urn:microsoft.com/office/officeart/2018/2/layout/IconLabelList"/>
    <dgm:cxn modelId="{22730C58-4D91-408E-871A-70174B7307A1}" type="presParOf" srcId="{A60931FA-6386-48FF-9872-85F6D23946A2}" destId="{6159595E-06EC-43CA-894C-A6645BFC1FD0}" srcOrd="6" destOrd="0" presId="urn:microsoft.com/office/officeart/2018/2/layout/IconLabelList"/>
    <dgm:cxn modelId="{564BDC7E-EA14-4F9B-9806-9B4BF4F715DA}" type="presParOf" srcId="{6159595E-06EC-43CA-894C-A6645BFC1FD0}" destId="{67B280F4-0772-4E95-832E-628A169EEEC8}" srcOrd="0" destOrd="0" presId="urn:microsoft.com/office/officeart/2018/2/layout/IconLabelList"/>
    <dgm:cxn modelId="{6966D074-37E9-432B-90CB-F0DE111E3971}" type="presParOf" srcId="{6159595E-06EC-43CA-894C-A6645BFC1FD0}" destId="{9981E9BC-1057-41A7-8B41-A537AFD518A0}" srcOrd="1" destOrd="0" presId="urn:microsoft.com/office/officeart/2018/2/layout/IconLabelList"/>
    <dgm:cxn modelId="{D72C4A69-B964-4C69-B8BB-4890C336BF06}" type="presParOf" srcId="{6159595E-06EC-43CA-894C-A6645BFC1FD0}" destId="{9972F113-FC87-42E0-AE62-DC30DCDB7563}" srcOrd="2" destOrd="0" presId="urn:microsoft.com/office/officeart/2018/2/layout/IconLabelList"/>
    <dgm:cxn modelId="{2A0594FF-61FC-41DC-A706-1EA32477BA97}" type="presParOf" srcId="{A60931FA-6386-48FF-9872-85F6D23946A2}" destId="{5396C003-4B3A-47AA-86CB-79C77211B6FE}" srcOrd="7" destOrd="0" presId="urn:microsoft.com/office/officeart/2018/2/layout/IconLabelList"/>
    <dgm:cxn modelId="{6F68B60A-EFFB-49F1-949B-D64411480753}" type="presParOf" srcId="{A60931FA-6386-48FF-9872-85F6D23946A2}" destId="{1BE66A74-17BE-436D-9309-DF8737CFBF80}" srcOrd="8" destOrd="0" presId="urn:microsoft.com/office/officeart/2018/2/layout/IconLabelList"/>
    <dgm:cxn modelId="{C867C53A-6D85-40E2-822E-1566C3E458CA}" type="presParOf" srcId="{1BE66A74-17BE-436D-9309-DF8737CFBF80}" destId="{D5F4BC4A-E6BB-49B9-899D-1B79AAA9D1A3}" srcOrd="0" destOrd="0" presId="urn:microsoft.com/office/officeart/2018/2/layout/IconLabelList"/>
    <dgm:cxn modelId="{9B198496-EDCF-4666-A0C8-6B17015D1038}" type="presParOf" srcId="{1BE66A74-17BE-436D-9309-DF8737CFBF80}" destId="{57795CB4-EBE7-4F69-9D66-7C56A7EA79F5}" srcOrd="1" destOrd="0" presId="urn:microsoft.com/office/officeart/2018/2/layout/IconLabelList"/>
    <dgm:cxn modelId="{2A345788-5C89-433E-9F29-0BC03E3FCB4C}" type="presParOf" srcId="{1BE66A74-17BE-436D-9309-DF8737CFBF80}" destId="{B5DE687F-B3CF-492A-9107-43B2C1F900F1}" srcOrd="2" destOrd="0" presId="urn:microsoft.com/office/officeart/2018/2/layout/IconLabelList"/>
    <dgm:cxn modelId="{C337C4BA-E58C-4905-8C1D-38D204005125}" type="presParOf" srcId="{A60931FA-6386-48FF-9872-85F6D23946A2}" destId="{D39672F7-FA06-47DF-BB35-CE774230CBBB}" srcOrd="9" destOrd="0" presId="urn:microsoft.com/office/officeart/2018/2/layout/IconLabelList"/>
    <dgm:cxn modelId="{478EAAA2-E617-48F4-BF07-AE932AD54272}" type="presParOf" srcId="{A60931FA-6386-48FF-9872-85F6D23946A2}" destId="{5C5E7CE4-95E8-4BD1-ADB6-5DF0AF0F3D28}" srcOrd="10" destOrd="0" presId="urn:microsoft.com/office/officeart/2018/2/layout/IconLabelList"/>
    <dgm:cxn modelId="{7CC072E6-246F-4269-BAEB-2F8465E8AD94}" type="presParOf" srcId="{5C5E7CE4-95E8-4BD1-ADB6-5DF0AF0F3D28}" destId="{2A3DA4BF-D17A-4416-9CEE-375B893B5D38}" srcOrd="0" destOrd="0" presId="urn:microsoft.com/office/officeart/2018/2/layout/IconLabelList"/>
    <dgm:cxn modelId="{CEFE912E-41A0-4992-9601-2F525564CB3D}" type="presParOf" srcId="{5C5E7CE4-95E8-4BD1-ADB6-5DF0AF0F3D28}" destId="{50596F13-8885-427C-8069-FF5E13F47D12}" srcOrd="1" destOrd="0" presId="urn:microsoft.com/office/officeart/2018/2/layout/IconLabelList"/>
    <dgm:cxn modelId="{09E802E4-A1E2-4549-A5C6-3F3C96FCE203}" type="presParOf" srcId="{5C5E7CE4-95E8-4BD1-ADB6-5DF0AF0F3D28}" destId="{3CF4939F-E7DA-4592-B957-1EF75DD7D3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90D917D-5E34-48E7-8295-0F2F21ECDEA9}" type="doc">
      <dgm:prSet loTypeId="urn:microsoft.com/office/officeart/2005/8/layout/venn1" loCatId="relationship" qsTypeId="urn:microsoft.com/office/officeart/2005/8/quickstyle/simple1" qsCatId="simple" csTypeId="urn:microsoft.com/office/officeart/2005/8/colors/accent1_2" csCatId="accent1" phldr="1"/>
      <dgm:spPr/>
    </dgm:pt>
    <dgm:pt modelId="{02548FD6-19A6-4AFF-997D-687170C6E608}">
      <dgm:prSet phldrT="[Text]"/>
      <dgm:spPr/>
      <dgm:t>
        <a:bodyPr/>
        <a:lstStyle/>
        <a:p>
          <a:r>
            <a:rPr lang="en-GB" dirty="0"/>
            <a:t>Decision Making</a:t>
          </a:r>
        </a:p>
      </dgm:t>
    </dgm:pt>
    <dgm:pt modelId="{4D4CE0FB-E337-4805-BCEA-23B4B3C9941D}" type="parTrans" cxnId="{F86C6DE4-62A7-485C-AB98-38950C91ABDC}">
      <dgm:prSet/>
      <dgm:spPr/>
      <dgm:t>
        <a:bodyPr/>
        <a:lstStyle/>
        <a:p>
          <a:endParaRPr lang="en-GB"/>
        </a:p>
      </dgm:t>
    </dgm:pt>
    <dgm:pt modelId="{CDE6DB6F-776E-4CED-8744-5BC2EB1812DA}" type="sibTrans" cxnId="{F86C6DE4-62A7-485C-AB98-38950C91ABDC}">
      <dgm:prSet/>
      <dgm:spPr/>
      <dgm:t>
        <a:bodyPr/>
        <a:lstStyle/>
        <a:p>
          <a:endParaRPr lang="en-GB"/>
        </a:p>
      </dgm:t>
    </dgm:pt>
    <dgm:pt modelId="{D2067D71-92AE-4019-99FD-E1FBDD2C9DE3}">
      <dgm:prSet phldrT="[Text]"/>
      <dgm:spPr/>
      <dgm:t>
        <a:bodyPr/>
        <a:lstStyle/>
        <a:p>
          <a:r>
            <a:rPr lang="en-GB" dirty="0"/>
            <a:t>Variation &amp; Uncertainty</a:t>
          </a:r>
        </a:p>
      </dgm:t>
    </dgm:pt>
    <dgm:pt modelId="{C321F6CB-C41E-45BA-A9B8-3A8D51E7015E}" type="parTrans" cxnId="{08320602-8CFD-4226-B541-0B916AD3966E}">
      <dgm:prSet/>
      <dgm:spPr/>
      <dgm:t>
        <a:bodyPr/>
        <a:lstStyle/>
        <a:p>
          <a:endParaRPr lang="en-GB"/>
        </a:p>
      </dgm:t>
    </dgm:pt>
    <dgm:pt modelId="{D2C57370-9CB9-473F-9BF7-5BEF0D0BC0DC}" type="sibTrans" cxnId="{08320602-8CFD-4226-B541-0B916AD3966E}">
      <dgm:prSet/>
      <dgm:spPr/>
      <dgm:t>
        <a:bodyPr/>
        <a:lstStyle/>
        <a:p>
          <a:endParaRPr lang="en-GB"/>
        </a:p>
      </dgm:t>
    </dgm:pt>
    <dgm:pt modelId="{84C88CF5-E97C-4323-A342-0D4B9379FF68}">
      <dgm:prSet phldrT="[Text]"/>
      <dgm:spPr/>
      <dgm:t>
        <a:bodyPr/>
        <a:lstStyle/>
        <a:p>
          <a:r>
            <a:rPr lang="en-GB" dirty="0"/>
            <a:t>Conceptual Insights</a:t>
          </a:r>
        </a:p>
      </dgm:t>
    </dgm:pt>
    <dgm:pt modelId="{71A24204-37D5-4E38-B166-8BE7F2A9B291}" type="parTrans" cxnId="{5820A5CE-F642-4CD3-927C-21B61211D597}">
      <dgm:prSet/>
      <dgm:spPr/>
      <dgm:t>
        <a:bodyPr/>
        <a:lstStyle/>
        <a:p>
          <a:endParaRPr lang="en-GB"/>
        </a:p>
      </dgm:t>
    </dgm:pt>
    <dgm:pt modelId="{A71FD270-00F7-4402-9F79-CB7217195493}" type="sibTrans" cxnId="{5820A5CE-F642-4CD3-927C-21B61211D597}">
      <dgm:prSet/>
      <dgm:spPr/>
      <dgm:t>
        <a:bodyPr/>
        <a:lstStyle/>
        <a:p>
          <a:endParaRPr lang="en-GB"/>
        </a:p>
      </dgm:t>
    </dgm:pt>
    <dgm:pt modelId="{49E679DF-53F7-49FB-BB50-6CE13C555E35}" type="pres">
      <dgm:prSet presAssocID="{190D917D-5E34-48E7-8295-0F2F21ECDEA9}" presName="compositeShape" presStyleCnt="0">
        <dgm:presLayoutVars>
          <dgm:chMax val="7"/>
          <dgm:dir/>
          <dgm:resizeHandles val="exact"/>
        </dgm:presLayoutVars>
      </dgm:prSet>
      <dgm:spPr/>
    </dgm:pt>
    <dgm:pt modelId="{E3C67F50-4545-4BEA-88D0-4D1E9FEFDCCB}" type="pres">
      <dgm:prSet presAssocID="{02548FD6-19A6-4AFF-997D-687170C6E608}" presName="circ1" presStyleLbl="vennNode1" presStyleIdx="0" presStyleCnt="3"/>
      <dgm:spPr/>
    </dgm:pt>
    <dgm:pt modelId="{2BBA2A76-FF6E-4724-9813-4BAFE6D061E3}" type="pres">
      <dgm:prSet presAssocID="{02548FD6-19A6-4AFF-997D-687170C6E608}" presName="circ1Tx" presStyleLbl="revTx" presStyleIdx="0" presStyleCnt="0">
        <dgm:presLayoutVars>
          <dgm:chMax val="0"/>
          <dgm:chPref val="0"/>
          <dgm:bulletEnabled val="1"/>
        </dgm:presLayoutVars>
      </dgm:prSet>
      <dgm:spPr/>
    </dgm:pt>
    <dgm:pt modelId="{A8ACE4C2-AACB-432F-A542-8547B8F48BF6}" type="pres">
      <dgm:prSet presAssocID="{D2067D71-92AE-4019-99FD-E1FBDD2C9DE3}" presName="circ2" presStyleLbl="vennNode1" presStyleIdx="1" presStyleCnt="3"/>
      <dgm:spPr/>
    </dgm:pt>
    <dgm:pt modelId="{CEAC7FF3-7C27-4AA2-80EC-988D0D6FCDE9}" type="pres">
      <dgm:prSet presAssocID="{D2067D71-92AE-4019-99FD-E1FBDD2C9DE3}" presName="circ2Tx" presStyleLbl="revTx" presStyleIdx="0" presStyleCnt="0">
        <dgm:presLayoutVars>
          <dgm:chMax val="0"/>
          <dgm:chPref val="0"/>
          <dgm:bulletEnabled val="1"/>
        </dgm:presLayoutVars>
      </dgm:prSet>
      <dgm:spPr/>
    </dgm:pt>
    <dgm:pt modelId="{3DC9D08A-0DE7-4277-8F5E-45540B503086}" type="pres">
      <dgm:prSet presAssocID="{84C88CF5-E97C-4323-A342-0D4B9379FF68}" presName="circ3" presStyleLbl="vennNode1" presStyleIdx="2" presStyleCnt="3"/>
      <dgm:spPr/>
    </dgm:pt>
    <dgm:pt modelId="{0814300B-967F-4EBB-8056-D16C5BF9E0FE}" type="pres">
      <dgm:prSet presAssocID="{84C88CF5-E97C-4323-A342-0D4B9379FF68}" presName="circ3Tx" presStyleLbl="revTx" presStyleIdx="0" presStyleCnt="0">
        <dgm:presLayoutVars>
          <dgm:chMax val="0"/>
          <dgm:chPref val="0"/>
          <dgm:bulletEnabled val="1"/>
        </dgm:presLayoutVars>
      </dgm:prSet>
      <dgm:spPr/>
    </dgm:pt>
  </dgm:ptLst>
  <dgm:cxnLst>
    <dgm:cxn modelId="{08320602-8CFD-4226-B541-0B916AD3966E}" srcId="{190D917D-5E34-48E7-8295-0F2F21ECDEA9}" destId="{D2067D71-92AE-4019-99FD-E1FBDD2C9DE3}" srcOrd="1" destOrd="0" parTransId="{C321F6CB-C41E-45BA-A9B8-3A8D51E7015E}" sibTransId="{D2C57370-9CB9-473F-9BF7-5BEF0D0BC0DC}"/>
    <dgm:cxn modelId="{8F021E08-9E53-435F-98BB-E13A6B94C263}" type="presOf" srcId="{84C88CF5-E97C-4323-A342-0D4B9379FF68}" destId="{0814300B-967F-4EBB-8056-D16C5BF9E0FE}" srcOrd="1" destOrd="0" presId="urn:microsoft.com/office/officeart/2005/8/layout/venn1"/>
    <dgm:cxn modelId="{D67F5221-EE57-4BFB-B482-FAE506BE5F09}" type="presOf" srcId="{190D917D-5E34-48E7-8295-0F2F21ECDEA9}" destId="{49E679DF-53F7-49FB-BB50-6CE13C555E35}" srcOrd="0" destOrd="0" presId="urn:microsoft.com/office/officeart/2005/8/layout/venn1"/>
    <dgm:cxn modelId="{DF902C28-02AE-4B0C-B964-400F65DC5284}" type="presOf" srcId="{02548FD6-19A6-4AFF-997D-687170C6E608}" destId="{2BBA2A76-FF6E-4724-9813-4BAFE6D061E3}" srcOrd="1" destOrd="0" presId="urn:microsoft.com/office/officeart/2005/8/layout/venn1"/>
    <dgm:cxn modelId="{FE9AD27B-8790-46C6-B303-01FE28B4A408}" type="presOf" srcId="{84C88CF5-E97C-4323-A342-0D4B9379FF68}" destId="{3DC9D08A-0DE7-4277-8F5E-45540B503086}" srcOrd="0" destOrd="0" presId="urn:microsoft.com/office/officeart/2005/8/layout/venn1"/>
    <dgm:cxn modelId="{0745DC9F-2A87-4EF9-A301-FC5D9378491B}" type="presOf" srcId="{02548FD6-19A6-4AFF-997D-687170C6E608}" destId="{E3C67F50-4545-4BEA-88D0-4D1E9FEFDCCB}" srcOrd="0" destOrd="0" presId="urn:microsoft.com/office/officeart/2005/8/layout/venn1"/>
    <dgm:cxn modelId="{E49C74B8-78D1-4A5B-8AC1-03A94328AF7D}" type="presOf" srcId="{D2067D71-92AE-4019-99FD-E1FBDD2C9DE3}" destId="{CEAC7FF3-7C27-4AA2-80EC-988D0D6FCDE9}" srcOrd="1" destOrd="0" presId="urn:microsoft.com/office/officeart/2005/8/layout/venn1"/>
    <dgm:cxn modelId="{5820A5CE-F642-4CD3-927C-21B61211D597}" srcId="{190D917D-5E34-48E7-8295-0F2F21ECDEA9}" destId="{84C88CF5-E97C-4323-A342-0D4B9379FF68}" srcOrd="2" destOrd="0" parTransId="{71A24204-37D5-4E38-B166-8BE7F2A9B291}" sibTransId="{A71FD270-00F7-4402-9F79-CB7217195493}"/>
    <dgm:cxn modelId="{F86C6DE4-62A7-485C-AB98-38950C91ABDC}" srcId="{190D917D-5E34-48E7-8295-0F2F21ECDEA9}" destId="{02548FD6-19A6-4AFF-997D-687170C6E608}" srcOrd="0" destOrd="0" parTransId="{4D4CE0FB-E337-4805-BCEA-23B4B3C9941D}" sibTransId="{CDE6DB6F-776E-4CED-8744-5BC2EB1812DA}"/>
    <dgm:cxn modelId="{7D21E1E8-FF4B-444F-B4A4-5819BF79E267}" type="presOf" srcId="{D2067D71-92AE-4019-99FD-E1FBDD2C9DE3}" destId="{A8ACE4C2-AACB-432F-A542-8547B8F48BF6}" srcOrd="0" destOrd="0" presId="urn:microsoft.com/office/officeart/2005/8/layout/venn1"/>
    <dgm:cxn modelId="{39FE0571-4522-4F8C-97E3-6307FE2A4707}" type="presParOf" srcId="{49E679DF-53F7-49FB-BB50-6CE13C555E35}" destId="{E3C67F50-4545-4BEA-88D0-4D1E9FEFDCCB}" srcOrd="0" destOrd="0" presId="urn:microsoft.com/office/officeart/2005/8/layout/venn1"/>
    <dgm:cxn modelId="{DDD66B05-133B-4D37-92F5-5C77138B7F2B}" type="presParOf" srcId="{49E679DF-53F7-49FB-BB50-6CE13C555E35}" destId="{2BBA2A76-FF6E-4724-9813-4BAFE6D061E3}" srcOrd="1" destOrd="0" presId="urn:microsoft.com/office/officeart/2005/8/layout/venn1"/>
    <dgm:cxn modelId="{1D10643F-18E5-4AEF-90CD-60DC707DAC60}" type="presParOf" srcId="{49E679DF-53F7-49FB-BB50-6CE13C555E35}" destId="{A8ACE4C2-AACB-432F-A542-8547B8F48BF6}" srcOrd="2" destOrd="0" presId="urn:microsoft.com/office/officeart/2005/8/layout/venn1"/>
    <dgm:cxn modelId="{71324712-331F-404A-861D-BA1DB50B78E0}" type="presParOf" srcId="{49E679DF-53F7-49FB-BB50-6CE13C555E35}" destId="{CEAC7FF3-7C27-4AA2-80EC-988D0D6FCDE9}" srcOrd="3" destOrd="0" presId="urn:microsoft.com/office/officeart/2005/8/layout/venn1"/>
    <dgm:cxn modelId="{10F2D3A6-7074-4C61-BAE7-33B8E0DB4759}" type="presParOf" srcId="{49E679DF-53F7-49FB-BB50-6CE13C555E35}" destId="{3DC9D08A-0DE7-4277-8F5E-45540B503086}" srcOrd="4" destOrd="0" presId="urn:microsoft.com/office/officeart/2005/8/layout/venn1"/>
    <dgm:cxn modelId="{1B84B08E-421C-4F8F-96BA-2CB9DDEE748E}" type="presParOf" srcId="{49E679DF-53F7-49FB-BB50-6CE13C555E35}" destId="{0814300B-967F-4EBB-8056-D16C5BF9E0F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6019DD-0F15-4F5F-9411-8182ACA3C6C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DE6ED6-8231-4D2C-B424-0F57CCAEC295}">
      <dgm:prSet/>
      <dgm:spPr/>
      <dgm:t>
        <a:bodyPr/>
        <a:lstStyle/>
        <a:p>
          <a:r>
            <a:rPr lang="en-GB"/>
            <a:t>Any key insights...</a:t>
          </a:r>
          <a:endParaRPr lang="en-US"/>
        </a:p>
      </dgm:t>
    </dgm:pt>
    <dgm:pt modelId="{FDF7A93B-D9B2-420F-AEF0-B8EB4F0BC90A}" type="parTrans" cxnId="{8577B717-426F-4D6D-9D03-25AA47C4A9F5}">
      <dgm:prSet/>
      <dgm:spPr/>
      <dgm:t>
        <a:bodyPr/>
        <a:lstStyle/>
        <a:p>
          <a:endParaRPr lang="en-US"/>
        </a:p>
      </dgm:t>
    </dgm:pt>
    <dgm:pt modelId="{89B049B6-B21C-47CE-97AC-2EF2CA1AEAF8}" type="sibTrans" cxnId="{8577B717-426F-4D6D-9D03-25AA47C4A9F5}">
      <dgm:prSet/>
      <dgm:spPr/>
      <dgm:t>
        <a:bodyPr/>
        <a:lstStyle/>
        <a:p>
          <a:endParaRPr lang="en-US"/>
        </a:p>
      </dgm:t>
    </dgm:pt>
    <dgm:pt modelId="{6ECA3B60-02B1-45D1-99AE-3A8C47D186B2}">
      <dgm:prSet/>
      <dgm:spPr/>
      <dgm:t>
        <a:bodyPr/>
        <a:lstStyle/>
        <a:p>
          <a:r>
            <a:rPr lang="en-GB" dirty="0"/>
            <a:t>So what…</a:t>
          </a:r>
        </a:p>
        <a:p>
          <a:r>
            <a:rPr lang="en-GB" dirty="0">
              <a:solidFill>
                <a:schemeClr val="bg1">
                  <a:lumMod val="65000"/>
                </a:schemeClr>
              </a:solidFill>
            </a:rPr>
            <a:t>(any scope for application)</a:t>
          </a:r>
          <a:endParaRPr lang="en-US" dirty="0">
            <a:solidFill>
              <a:schemeClr val="bg1">
                <a:lumMod val="65000"/>
              </a:schemeClr>
            </a:solidFill>
          </a:endParaRPr>
        </a:p>
      </dgm:t>
    </dgm:pt>
    <dgm:pt modelId="{CAD407E2-D246-4D08-9729-59F24E840010}" type="parTrans" cxnId="{63332E16-724A-4498-A85C-E3D932165E3E}">
      <dgm:prSet/>
      <dgm:spPr/>
      <dgm:t>
        <a:bodyPr/>
        <a:lstStyle/>
        <a:p>
          <a:endParaRPr lang="en-US"/>
        </a:p>
      </dgm:t>
    </dgm:pt>
    <dgm:pt modelId="{C4BB29AC-5732-4ED2-98D8-17222EA42981}" type="sibTrans" cxnId="{63332E16-724A-4498-A85C-E3D932165E3E}">
      <dgm:prSet/>
      <dgm:spPr/>
      <dgm:t>
        <a:bodyPr/>
        <a:lstStyle/>
        <a:p>
          <a:endParaRPr lang="en-US"/>
        </a:p>
      </dgm:t>
    </dgm:pt>
    <dgm:pt modelId="{ADB94F42-83B1-497E-84F7-8AF19D017BDC}">
      <dgm:prSet/>
      <dgm:spPr/>
      <dgm:t>
        <a:bodyPr/>
        <a:lstStyle/>
        <a:p>
          <a:r>
            <a:rPr lang="en-GB"/>
            <a:t>One wish…</a:t>
          </a:r>
          <a:endParaRPr lang="en-US"/>
        </a:p>
      </dgm:t>
    </dgm:pt>
    <dgm:pt modelId="{D48C18C0-9614-4664-BA08-4F2D0E5EA817}" type="parTrans" cxnId="{BF3325C3-4296-4AF1-946A-74824E8A61B8}">
      <dgm:prSet/>
      <dgm:spPr/>
      <dgm:t>
        <a:bodyPr/>
        <a:lstStyle/>
        <a:p>
          <a:endParaRPr lang="en-US"/>
        </a:p>
      </dgm:t>
    </dgm:pt>
    <dgm:pt modelId="{33DBE4C2-21DB-4003-BCF6-3F98B40B6834}" type="sibTrans" cxnId="{BF3325C3-4296-4AF1-946A-74824E8A61B8}">
      <dgm:prSet/>
      <dgm:spPr/>
      <dgm:t>
        <a:bodyPr/>
        <a:lstStyle/>
        <a:p>
          <a:endParaRPr lang="en-US"/>
        </a:p>
      </dgm:t>
    </dgm:pt>
    <dgm:pt modelId="{D0691E70-47F4-490F-9CC8-58832C1AC52D}" type="pres">
      <dgm:prSet presAssocID="{AD6019DD-0F15-4F5F-9411-8182ACA3C6C9}" presName="root" presStyleCnt="0">
        <dgm:presLayoutVars>
          <dgm:dir/>
          <dgm:resizeHandles val="exact"/>
        </dgm:presLayoutVars>
      </dgm:prSet>
      <dgm:spPr/>
    </dgm:pt>
    <dgm:pt modelId="{2DA4EB8B-4D95-4CDA-A7A6-5A9221D1BADA}" type="pres">
      <dgm:prSet presAssocID="{BCDE6ED6-8231-4D2C-B424-0F57CCAEC295}" presName="compNode" presStyleCnt="0"/>
      <dgm:spPr/>
    </dgm:pt>
    <dgm:pt modelId="{4BEAB15D-5048-4883-A8A4-AEB324F2FD22}" type="pres">
      <dgm:prSet presAssocID="{BCDE6ED6-8231-4D2C-B424-0F57CCAEC295}" presName="bgRect" presStyleLbl="bgShp" presStyleIdx="0" presStyleCnt="3"/>
      <dgm:spPr/>
    </dgm:pt>
    <dgm:pt modelId="{F4F5585B-4C18-47BA-B51D-05A318AB7282}" type="pres">
      <dgm:prSet presAssocID="{BCDE6ED6-8231-4D2C-B424-0F57CCAEC2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BA9BF300-1926-4C89-8E60-06D0F896608B}" type="pres">
      <dgm:prSet presAssocID="{BCDE6ED6-8231-4D2C-B424-0F57CCAEC295}" presName="spaceRect" presStyleCnt="0"/>
      <dgm:spPr/>
    </dgm:pt>
    <dgm:pt modelId="{AC657C7F-1C7E-4589-B64D-7B893D31A675}" type="pres">
      <dgm:prSet presAssocID="{BCDE6ED6-8231-4D2C-B424-0F57CCAEC295}" presName="parTx" presStyleLbl="revTx" presStyleIdx="0" presStyleCnt="3">
        <dgm:presLayoutVars>
          <dgm:chMax val="0"/>
          <dgm:chPref val="0"/>
        </dgm:presLayoutVars>
      </dgm:prSet>
      <dgm:spPr/>
    </dgm:pt>
    <dgm:pt modelId="{77474AE9-2356-441C-836B-1A1292EE2BE7}" type="pres">
      <dgm:prSet presAssocID="{89B049B6-B21C-47CE-97AC-2EF2CA1AEAF8}" presName="sibTrans" presStyleCnt="0"/>
      <dgm:spPr/>
    </dgm:pt>
    <dgm:pt modelId="{A5325662-7CA6-4DB2-B971-91D19B8C144B}" type="pres">
      <dgm:prSet presAssocID="{6ECA3B60-02B1-45D1-99AE-3A8C47D186B2}" presName="compNode" presStyleCnt="0"/>
      <dgm:spPr/>
    </dgm:pt>
    <dgm:pt modelId="{A2E348E3-DF90-4DF1-9F03-EB81D062DB64}" type="pres">
      <dgm:prSet presAssocID="{6ECA3B60-02B1-45D1-99AE-3A8C47D186B2}" presName="bgRect" presStyleLbl="bgShp" presStyleIdx="1" presStyleCnt="3"/>
      <dgm:spPr/>
    </dgm:pt>
    <dgm:pt modelId="{38B83E35-7AAB-4508-BE2C-8C9A474DB1CC}" type="pres">
      <dgm:prSet presAssocID="{6ECA3B60-02B1-45D1-99AE-3A8C47D186B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bor with solid fill"/>
        </a:ext>
      </dgm:extLst>
    </dgm:pt>
    <dgm:pt modelId="{84C0BF6E-BC02-4A1C-A2B8-27AA777532B0}" type="pres">
      <dgm:prSet presAssocID="{6ECA3B60-02B1-45D1-99AE-3A8C47D186B2}" presName="spaceRect" presStyleCnt="0"/>
      <dgm:spPr/>
    </dgm:pt>
    <dgm:pt modelId="{4748C42F-E416-4DF7-B7EA-22BCADC078E7}" type="pres">
      <dgm:prSet presAssocID="{6ECA3B60-02B1-45D1-99AE-3A8C47D186B2}" presName="parTx" presStyleLbl="revTx" presStyleIdx="1" presStyleCnt="3">
        <dgm:presLayoutVars>
          <dgm:chMax val="0"/>
          <dgm:chPref val="0"/>
        </dgm:presLayoutVars>
      </dgm:prSet>
      <dgm:spPr/>
    </dgm:pt>
    <dgm:pt modelId="{3A4C5E2D-A260-4A30-B5A1-3B95E00521D8}" type="pres">
      <dgm:prSet presAssocID="{C4BB29AC-5732-4ED2-98D8-17222EA42981}" presName="sibTrans" presStyleCnt="0"/>
      <dgm:spPr/>
    </dgm:pt>
    <dgm:pt modelId="{6A432ABC-FF4B-4047-884E-53B2B4456674}" type="pres">
      <dgm:prSet presAssocID="{ADB94F42-83B1-497E-84F7-8AF19D017BDC}" presName="compNode" presStyleCnt="0"/>
      <dgm:spPr/>
    </dgm:pt>
    <dgm:pt modelId="{A1673F48-9E3B-478D-9845-8FC69390BB75}" type="pres">
      <dgm:prSet presAssocID="{ADB94F42-83B1-497E-84F7-8AF19D017BDC}" presName="bgRect" presStyleLbl="bgShp" presStyleIdx="2" presStyleCnt="3"/>
      <dgm:spPr/>
    </dgm:pt>
    <dgm:pt modelId="{D38C98AD-935F-4972-88C9-25956F2C0A8F}" type="pres">
      <dgm:prSet presAssocID="{ADB94F42-83B1-497E-84F7-8AF19D017BD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esent with solid fill"/>
        </a:ext>
      </dgm:extLst>
    </dgm:pt>
    <dgm:pt modelId="{84828294-D52B-4591-886F-695AAAD6D4CE}" type="pres">
      <dgm:prSet presAssocID="{ADB94F42-83B1-497E-84F7-8AF19D017BDC}" presName="spaceRect" presStyleCnt="0"/>
      <dgm:spPr/>
    </dgm:pt>
    <dgm:pt modelId="{05B2ED27-E519-4DE4-A315-294412971EB1}" type="pres">
      <dgm:prSet presAssocID="{ADB94F42-83B1-497E-84F7-8AF19D017BDC}" presName="parTx" presStyleLbl="revTx" presStyleIdx="2" presStyleCnt="3">
        <dgm:presLayoutVars>
          <dgm:chMax val="0"/>
          <dgm:chPref val="0"/>
        </dgm:presLayoutVars>
      </dgm:prSet>
      <dgm:spPr/>
    </dgm:pt>
  </dgm:ptLst>
  <dgm:cxnLst>
    <dgm:cxn modelId="{92189F13-E33D-455D-B6ED-083DF1E6F9C2}" type="presOf" srcId="{BCDE6ED6-8231-4D2C-B424-0F57CCAEC295}" destId="{AC657C7F-1C7E-4589-B64D-7B893D31A675}" srcOrd="0" destOrd="0" presId="urn:microsoft.com/office/officeart/2018/2/layout/IconVerticalSolidList"/>
    <dgm:cxn modelId="{63332E16-724A-4498-A85C-E3D932165E3E}" srcId="{AD6019DD-0F15-4F5F-9411-8182ACA3C6C9}" destId="{6ECA3B60-02B1-45D1-99AE-3A8C47D186B2}" srcOrd="1" destOrd="0" parTransId="{CAD407E2-D246-4D08-9729-59F24E840010}" sibTransId="{C4BB29AC-5732-4ED2-98D8-17222EA42981}"/>
    <dgm:cxn modelId="{8577B717-426F-4D6D-9D03-25AA47C4A9F5}" srcId="{AD6019DD-0F15-4F5F-9411-8182ACA3C6C9}" destId="{BCDE6ED6-8231-4D2C-B424-0F57CCAEC295}" srcOrd="0" destOrd="0" parTransId="{FDF7A93B-D9B2-420F-AEF0-B8EB4F0BC90A}" sibTransId="{89B049B6-B21C-47CE-97AC-2EF2CA1AEAF8}"/>
    <dgm:cxn modelId="{05A1AE19-6935-4FF4-991B-93291B4B1090}" type="presOf" srcId="{AD6019DD-0F15-4F5F-9411-8182ACA3C6C9}" destId="{D0691E70-47F4-490F-9CC8-58832C1AC52D}" srcOrd="0" destOrd="0" presId="urn:microsoft.com/office/officeart/2018/2/layout/IconVerticalSolidList"/>
    <dgm:cxn modelId="{644C7423-C786-4F30-9C16-313E5DC61EFE}" type="presOf" srcId="{ADB94F42-83B1-497E-84F7-8AF19D017BDC}" destId="{05B2ED27-E519-4DE4-A315-294412971EB1}" srcOrd="0" destOrd="0" presId="urn:microsoft.com/office/officeart/2018/2/layout/IconVerticalSolidList"/>
    <dgm:cxn modelId="{BF3325C3-4296-4AF1-946A-74824E8A61B8}" srcId="{AD6019DD-0F15-4F5F-9411-8182ACA3C6C9}" destId="{ADB94F42-83B1-497E-84F7-8AF19D017BDC}" srcOrd="2" destOrd="0" parTransId="{D48C18C0-9614-4664-BA08-4F2D0E5EA817}" sibTransId="{33DBE4C2-21DB-4003-BCF6-3F98B40B6834}"/>
    <dgm:cxn modelId="{276599E6-C4F5-4AD4-B494-94A73B66823C}" type="presOf" srcId="{6ECA3B60-02B1-45D1-99AE-3A8C47D186B2}" destId="{4748C42F-E416-4DF7-B7EA-22BCADC078E7}" srcOrd="0" destOrd="0" presId="urn:microsoft.com/office/officeart/2018/2/layout/IconVerticalSolidList"/>
    <dgm:cxn modelId="{6F19B1D4-2FDA-4CFB-BD83-936F902EB8CD}" type="presParOf" srcId="{D0691E70-47F4-490F-9CC8-58832C1AC52D}" destId="{2DA4EB8B-4D95-4CDA-A7A6-5A9221D1BADA}" srcOrd="0" destOrd="0" presId="urn:microsoft.com/office/officeart/2018/2/layout/IconVerticalSolidList"/>
    <dgm:cxn modelId="{B365F104-F3ED-42DF-B466-6294F41D8129}" type="presParOf" srcId="{2DA4EB8B-4D95-4CDA-A7A6-5A9221D1BADA}" destId="{4BEAB15D-5048-4883-A8A4-AEB324F2FD22}" srcOrd="0" destOrd="0" presId="urn:microsoft.com/office/officeart/2018/2/layout/IconVerticalSolidList"/>
    <dgm:cxn modelId="{588497C0-5F0D-4FC2-824B-AF9A7DEB306D}" type="presParOf" srcId="{2DA4EB8B-4D95-4CDA-A7A6-5A9221D1BADA}" destId="{F4F5585B-4C18-47BA-B51D-05A318AB7282}" srcOrd="1" destOrd="0" presId="urn:microsoft.com/office/officeart/2018/2/layout/IconVerticalSolidList"/>
    <dgm:cxn modelId="{DA689537-415E-4328-B0A5-D2EB3B9DDF4B}" type="presParOf" srcId="{2DA4EB8B-4D95-4CDA-A7A6-5A9221D1BADA}" destId="{BA9BF300-1926-4C89-8E60-06D0F896608B}" srcOrd="2" destOrd="0" presId="urn:microsoft.com/office/officeart/2018/2/layout/IconVerticalSolidList"/>
    <dgm:cxn modelId="{EFA71025-CC9A-4C5C-95A5-8F2BD839C9B7}" type="presParOf" srcId="{2DA4EB8B-4D95-4CDA-A7A6-5A9221D1BADA}" destId="{AC657C7F-1C7E-4589-B64D-7B893D31A675}" srcOrd="3" destOrd="0" presId="urn:microsoft.com/office/officeart/2018/2/layout/IconVerticalSolidList"/>
    <dgm:cxn modelId="{617624D6-E74F-4A65-8ED9-00F216CEC749}" type="presParOf" srcId="{D0691E70-47F4-490F-9CC8-58832C1AC52D}" destId="{77474AE9-2356-441C-836B-1A1292EE2BE7}" srcOrd="1" destOrd="0" presId="urn:microsoft.com/office/officeart/2018/2/layout/IconVerticalSolidList"/>
    <dgm:cxn modelId="{72BA8BCD-4934-4F69-99DA-0E6C9AE5F98B}" type="presParOf" srcId="{D0691E70-47F4-490F-9CC8-58832C1AC52D}" destId="{A5325662-7CA6-4DB2-B971-91D19B8C144B}" srcOrd="2" destOrd="0" presId="urn:microsoft.com/office/officeart/2018/2/layout/IconVerticalSolidList"/>
    <dgm:cxn modelId="{9A115958-A330-49A2-891F-55C58B13FC99}" type="presParOf" srcId="{A5325662-7CA6-4DB2-B971-91D19B8C144B}" destId="{A2E348E3-DF90-4DF1-9F03-EB81D062DB64}" srcOrd="0" destOrd="0" presId="urn:microsoft.com/office/officeart/2018/2/layout/IconVerticalSolidList"/>
    <dgm:cxn modelId="{2E211643-621E-4A71-A75A-6D41B0F78F18}" type="presParOf" srcId="{A5325662-7CA6-4DB2-B971-91D19B8C144B}" destId="{38B83E35-7AAB-4508-BE2C-8C9A474DB1CC}" srcOrd="1" destOrd="0" presId="urn:microsoft.com/office/officeart/2018/2/layout/IconVerticalSolidList"/>
    <dgm:cxn modelId="{AF4B5B14-1427-4DE3-955B-9DA189434BDE}" type="presParOf" srcId="{A5325662-7CA6-4DB2-B971-91D19B8C144B}" destId="{84C0BF6E-BC02-4A1C-A2B8-27AA777532B0}" srcOrd="2" destOrd="0" presId="urn:microsoft.com/office/officeart/2018/2/layout/IconVerticalSolidList"/>
    <dgm:cxn modelId="{065684C9-2F67-4128-B6F5-600CB901A250}" type="presParOf" srcId="{A5325662-7CA6-4DB2-B971-91D19B8C144B}" destId="{4748C42F-E416-4DF7-B7EA-22BCADC078E7}" srcOrd="3" destOrd="0" presId="urn:microsoft.com/office/officeart/2018/2/layout/IconVerticalSolidList"/>
    <dgm:cxn modelId="{60530BBD-AB4C-4C25-991A-9914A3754F8E}" type="presParOf" srcId="{D0691E70-47F4-490F-9CC8-58832C1AC52D}" destId="{3A4C5E2D-A260-4A30-B5A1-3B95E00521D8}" srcOrd="3" destOrd="0" presId="urn:microsoft.com/office/officeart/2018/2/layout/IconVerticalSolidList"/>
    <dgm:cxn modelId="{E8075AF0-B171-4DBD-87BB-93BE96EC336D}" type="presParOf" srcId="{D0691E70-47F4-490F-9CC8-58832C1AC52D}" destId="{6A432ABC-FF4B-4047-884E-53B2B4456674}" srcOrd="4" destOrd="0" presId="urn:microsoft.com/office/officeart/2018/2/layout/IconVerticalSolidList"/>
    <dgm:cxn modelId="{A28DB0B1-0E80-42FB-A4DE-C934CA57F1C6}" type="presParOf" srcId="{6A432ABC-FF4B-4047-884E-53B2B4456674}" destId="{A1673F48-9E3B-478D-9845-8FC69390BB75}" srcOrd="0" destOrd="0" presId="urn:microsoft.com/office/officeart/2018/2/layout/IconVerticalSolidList"/>
    <dgm:cxn modelId="{80903E14-B89E-430C-9DC8-8F334B6AE2C9}" type="presParOf" srcId="{6A432ABC-FF4B-4047-884E-53B2B4456674}" destId="{D38C98AD-935F-4972-88C9-25956F2C0A8F}" srcOrd="1" destOrd="0" presId="urn:microsoft.com/office/officeart/2018/2/layout/IconVerticalSolidList"/>
    <dgm:cxn modelId="{C3EE3A02-0261-4B97-BBC0-4001848BD180}" type="presParOf" srcId="{6A432ABC-FF4B-4047-884E-53B2B4456674}" destId="{84828294-D52B-4591-886F-695AAAD6D4CE}" srcOrd="2" destOrd="0" presId="urn:microsoft.com/office/officeart/2018/2/layout/IconVerticalSolidList"/>
    <dgm:cxn modelId="{BED1B436-F54B-4EAE-9000-CC8872D07625}" type="presParOf" srcId="{6A432ABC-FF4B-4047-884E-53B2B4456674}" destId="{05B2ED27-E519-4DE4-A315-294412971E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85116-8704-414A-9E55-6C2828221987}">
      <dsp:nvSpPr>
        <dsp:cNvPr id="0" name=""/>
        <dsp:cNvSpPr/>
      </dsp:nvSpPr>
      <dsp:spPr>
        <a:xfrm>
          <a:off x="421398" y="1313190"/>
          <a:ext cx="688183" cy="68818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1D3CA7-8722-4881-8551-A384DF8D9A1C}">
      <dsp:nvSpPr>
        <dsp:cNvPr id="0" name=""/>
        <dsp:cNvSpPr/>
      </dsp:nvSpPr>
      <dsp:spPr>
        <a:xfrm>
          <a:off x="841" y="225198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Socratic exercises</a:t>
          </a:r>
          <a:endParaRPr lang="en-US" sz="1900" kern="1200"/>
        </a:p>
      </dsp:txBody>
      <dsp:txXfrm>
        <a:off x="841" y="2251987"/>
        <a:ext cx="1529296" cy="611718"/>
      </dsp:txXfrm>
    </dsp:sp>
    <dsp:sp modelId="{D82B48D9-2EF3-4869-AC71-7BBE281A75E2}">
      <dsp:nvSpPr>
        <dsp:cNvPr id="0" name=""/>
        <dsp:cNvSpPr/>
      </dsp:nvSpPr>
      <dsp:spPr>
        <a:xfrm>
          <a:off x="2218322" y="1313190"/>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4AE3D7-37C0-4453-9FEF-D47C3BAFC425}">
      <dsp:nvSpPr>
        <dsp:cNvPr id="0" name=""/>
        <dsp:cNvSpPr/>
      </dsp:nvSpPr>
      <dsp:spPr>
        <a:xfrm>
          <a:off x="1797765" y="225198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Fun</a:t>
          </a:r>
          <a:endParaRPr lang="en-US" sz="1900" kern="1200"/>
        </a:p>
      </dsp:txBody>
      <dsp:txXfrm>
        <a:off x="1797765" y="2251987"/>
        <a:ext cx="1529296" cy="611718"/>
      </dsp:txXfrm>
    </dsp:sp>
    <dsp:sp modelId="{D1B95E59-CDF5-4ADE-AEB4-250BEB404262}">
      <dsp:nvSpPr>
        <dsp:cNvPr id="0" name=""/>
        <dsp:cNvSpPr/>
      </dsp:nvSpPr>
      <dsp:spPr>
        <a:xfrm>
          <a:off x="4015246" y="1313190"/>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F75397-DBB2-4E06-9949-56E28500C096}">
      <dsp:nvSpPr>
        <dsp:cNvPr id="0" name=""/>
        <dsp:cNvSpPr/>
      </dsp:nvSpPr>
      <dsp:spPr>
        <a:xfrm>
          <a:off x="3594689" y="225198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Fear-free</a:t>
          </a:r>
          <a:endParaRPr lang="en-US" sz="1900" kern="1200"/>
        </a:p>
      </dsp:txBody>
      <dsp:txXfrm>
        <a:off x="3594689" y="2251987"/>
        <a:ext cx="1529296" cy="611718"/>
      </dsp:txXfrm>
    </dsp:sp>
    <dsp:sp modelId="{67B280F4-0772-4E95-832E-628A169EEEC8}">
      <dsp:nvSpPr>
        <dsp:cNvPr id="0" name=""/>
        <dsp:cNvSpPr/>
      </dsp:nvSpPr>
      <dsp:spPr>
        <a:xfrm>
          <a:off x="5812170" y="1313190"/>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2F113-FC87-42E0-AE62-DC30DCDB7563}">
      <dsp:nvSpPr>
        <dsp:cNvPr id="0" name=""/>
        <dsp:cNvSpPr/>
      </dsp:nvSpPr>
      <dsp:spPr>
        <a:xfrm>
          <a:off x="5391613" y="225198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Engaging</a:t>
          </a:r>
          <a:endParaRPr lang="en-US" sz="1900" kern="1200"/>
        </a:p>
      </dsp:txBody>
      <dsp:txXfrm>
        <a:off x="5391613" y="2251987"/>
        <a:ext cx="1529296" cy="611718"/>
      </dsp:txXfrm>
    </dsp:sp>
    <dsp:sp modelId="{D5F4BC4A-E6BB-49B9-899D-1B79AAA9D1A3}">
      <dsp:nvSpPr>
        <dsp:cNvPr id="0" name=""/>
        <dsp:cNvSpPr/>
      </dsp:nvSpPr>
      <dsp:spPr>
        <a:xfrm>
          <a:off x="7609093" y="1313190"/>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DE687F-B3CF-492A-9107-43B2C1F900F1}">
      <dsp:nvSpPr>
        <dsp:cNvPr id="0" name=""/>
        <dsp:cNvSpPr/>
      </dsp:nvSpPr>
      <dsp:spPr>
        <a:xfrm>
          <a:off x="7188537" y="225198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Challenging</a:t>
          </a:r>
          <a:endParaRPr lang="en-US" sz="1900" kern="1200"/>
        </a:p>
      </dsp:txBody>
      <dsp:txXfrm>
        <a:off x="7188537" y="2251987"/>
        <a:ext cx="1529296" cy="611718"/>
      </dsp:txXfrm>
    </dsp:sp>
    <dsp:sp modelId="{2A3DA4BF-D17A-4416-9CEE-375B893B5D38}">
      <dsp:nvSpPr>
        <dsp:cNvPr id="0" name=""/>
        <dsp:cNvSpPr/>
      </dsp:nvSpPr>
      <dsp:spPr>
        <a:xfrm>
          <a:off x="9424750" y="1313190"/>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F4939F-E7DA-4592-B957-1EF75DD7D369}">
      <dsp:nvSpPr>
        <dsp:cNvPr id="0" name=""/>
        <dsp:cNvSpPr/>
      </dsp:nvSpPr>
      <dsp:spPr>
        <a:xfrm>
          <a:off x="8985461" y="225198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dirty="0"/>
            <a:t>Review &amp; Learning</a:t>
          </a:r>
          <a:endParaRPr lang="en-US" sz="1900" kern="1200" dirty="0"/>
        </a:p>
      </dsp:txBody>
      <dsp:txXfrm>
        <a:off x="8985461" y="2251987"/>
        <a:ext cx="1529296" cy="61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85116-8704-414A-9E55-6C2828221987}">
      <dsp:nvSpPr>
        <dsp:cNvPr id="0" name=""/>
        <dsp:cNvSpPr/>
      </dsp:nvSpPr>
      <dsp:spPr>
        <a:xfrm>
          <a:off x="265153" y="268390"/>
          <a:ext cx="431894" cy="4318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1D3CA7-8722-4881-8551-A384DF8D9A1C}">
      <dsp:nvSpPr>
        <dsp:cNvPr id="0" name=""/>
        <dsp:cNvSpPr/>
      </dsp:nvSpPr>
      <dsp:spPr>
        <a:xfrm>
          <a:off x="1218" y="844270"/>
          <a:ext cx="959765" cy="38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Socratic exercises</a:t>
          </a:r>
          <a:endParaRPr lang="en-US" sz="1300" kern="1200"/>
        </a:p>
      </dsp:txBody>
      <dsp:txXfrm>
        <a:off x="1218" y="844270"/>
        <a:ext cx="959765" cy="383906"/>
      </dsp:txXfrm>
    </dsp:sp>
    <dsp:sp modelId="{D82B48D9-2EF3-4869-AC71-7BBE281A75E2}">
      <dsp:nvSpPr>
        <dsp:cNvPr id="0" name=""/>
        <dsp:cNvSpPr/>
      </dsp:nvSpPr>
      <dsp:spPr>
        <a:xfrm>
          <a:off x="1392878" y="268390"/>
          <a:ext cx="431894" cy="4318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4AE3D7-37C0-4453-9FEF-D47C3BAFC425}">
      <dsp:nvSpPr>
        <dsp:cNvPr id="0" name=""/>
        <dsp:cNvSpPr/>
      </dsp:nvSpPr>
      <dsp:spPr>
        <a:xfrm>
          <a:off x="1128942" y="844270"/>
          <a:ext cx="959765" cy="38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Fun</a:t>
          </a:r>
          <a:endParaRPr lang="en-US" sz="1300" kern="1200"/>
        </a:p>
      </dsp:txBody>
      <dsp:txXfrm>
        <a:off x="1128942" y="844270"/>
        <a:ext cx="959765" cy="383906"/>
      </dsp:txXfrm>
    </dsp:sp>
    <dsp:sp modelId="{D1B95E59-CDF5-4ADE-AEB4-250BEB404262}">
      <dsp:nvSpPr>
        <dsp:cNvPr id="0" name=""/>
        <dsp:cNvSpPr/>
      </dsp:nvSpPr>
      <dsp:spPr>
        <a:xfrm>
          <a:off x="2520602" y="268390"/>
          <a:ext cx="431894" cy="4318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F75397-DBB2-4E06-9949-56E28500C096}">
      <dsp:nvSpPr>
        <dsp:cNvPr id="0" name=""/>
        <dsp:cNvSpPr/>
      </dsp:nvSpPr>
      <dsp:spPr>
        <a:xfrm>
          <a:off x="2256667" y="844270"/>
          <a:ext cx="959765" cy="38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Fear-free</a:t>
          </a:r>
          <a:endParaRPr lang="en-US" sz="1300" kern="1200"/>
        </a:p>
      </dsp:txBody>
      <dsp:txXfrm>
        <a:off x="2256667" y="844270"/>
        <a:ext cx="959765" cy="383906"/>
      </dsp:txXfrm>
    </dsp:sp>
    <dsp:sp modelId="{67B280F4-0772-4E95-832E-628A169EEEC8}">
      <dsp:nvSpPr>
        <dsp:cNvPr id="0" name=""/>
        <dsp:cNvSpPr/>
      </dsp:nvSpPr>
      <dsp:spPr>
        <a:xfrm>
          <a:off x="3648327" y="268390"/>
          <a:ext cx="431894" cy="4318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2F113-FC87-42E0-AE62-DC30DCDB7563}">
      <dsp:nvSpPr>
        <dsp:cNvPr id="0" name=""/>
        <dsp:cNvSpPr/>
      </dsp:nvSpPr>
      <dsp:spPr>
        <a:xfrm>
          <a:off x="3384391" y="844270"/>
          <a:ext cx="959765" cy="38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Engaging</a:t>
          </a:r>
          <a:endParaRPr lang="en-US" sz="1300" kern="1200"/>
        </a:p>
      </dsp:txBody>
      <dsp:txXfrm>
        <a:off x="3384391" y="844270"/>
        <a:ext cx="959765" cy="383906"/>
      </dsp:txXfrm>
    </dsp:sp>
    <dsp:sp modelId="{D5F4BC4A-E6BB-49B9-899D-1B79AAA9D1A3}">
      <dsp:nvSpPr>
        <dsp:cNvPr id="0" name=""/>
        <dsp:cNvSpPr/>
      </dsp:nvSpPr>
      <dsp:spPr>
        <a:xfrm>
          <a:off x="4776052" y="268390"/>
          <a:ext cx="431894" cy="4318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DE687F-B3CF-492A-9107-43B2C1F900F1}">
      <dsp:nvSpPr>
        <dsp:cNvPr id="0" name=""/>
        <dsp:cNvSpPr/>
      </dsp:nvSpPr>
      <dsp:spPr>
        <a:xfrm>
          <a:off x="4512116" y="844270"/>
          <a:ext cx="959765" cy="38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Challenging</a:t>
          </a:r>
          <a:endParaRPr lang="en-US" sz="1300" kern="1200"/>
        </a:p>
      </dsp:txBody>
      <dsp:txXfrm>
        <a:off x="4512116" y="844270"/>
        <a:ext cx="959765" cy="383906"/>
      </dsp:txXfrm>
    </dsp:sp>
    <dsp:sp modelId="{2A3DA4BF-D17A-4416-9CEE-375B893B5D38}">
      <dsp:nvSpPr>
        <dsp:cNvPr id="0" name=""/>
        <dsp:cNvSpPr/>
      </dsp:nvSpPr>
      <dsp:spPr>
        <a:xfrm>
          <a:off x="5915532" y="268390"/>
          <a:ext cx="431894" cy="4318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F4939F-E7DA-4592-B957-1EF75DD7D369}">
      <dsp:nvSpPr>
        <dsp:cNvPr id="0" name=""/>
        <dsp:cNvSpPr/>
      </dsp:nvSpPr>
      <dsp:spPr>
        <a:xfrm>
          <a:off x="5639841" y="844270"/>
          <a:ext cx="959765" cy="38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dirty="0"/>
            <a:t>Review &amp; Learning</a:t>
          </a:r>
          <a:endParaRPr lang="en-US" sz="1300" kern="1200" dirty="0"/>
        </a:p>
      </dsp:txBody>
      <dsp:txXfrm>
        <a:off x="5639841" y="844270"/>
        <a:ext cx="959765" cy="383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67F50-4545-4BEA-88D0-4D1E9FEFDCCB}">
      <dsp:nvSpPr>
        <dsp:cNvPr id="0" name=""/>
        <dsp:cNvSpPr/>
      </dsp:nvSpPr>
      <dsp:spPr>
        <a:xfrm>
          <a:off x="2438399" y="67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Decision Making</a:t>
          </a:r>
        </a:p>
      </dsp:txBody>
      <dsp:txXfrm>
        <a:off x="2871893" y="636693"/>
        <a:ext cx="2384213" cy="1463040"/>
      </dsp:txXfrm>
    </dsp:sp>
    <dsp:sp modelId="{A8ACE4C2-AACB-432F-A542-8547B8F48BF6}">
      <dsp:nvSpPr>
        <dsp:cNvPr id="0" name=""/>
        <dsp:cNvSpPr/>
      </dsp:nvSpPr>
      <dsp:spPr>
        <a:xfrm>
          <a:off x="3611541" y="2099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Variation &amp; Uncertainty</a:t>
          </a:r>
        </a:p>
      </dsp:txBody>
      <dsp:txXfrm>
        <a:off x="4605866" y="2939626"/>
        <a:ext cx="1950720" cy="1788160"/>
      </dsp:txXfrm>
    </dsp:sp>
    <dsp:sp modelId="{3DC9D08A-0DE7-4277-8F5E-45540B503086}">
      <dsp:nvSpPr>
        <dsp:cNvPr id="0" name=""/>
        <dsp:cNvSpPr/>
      </dsp:nvSpPr>
      <dsp:spPr>
        <a:xfrm>
          <a:off x="1265258" y="2099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Conceptual Insights</a:t>
          </a:r>
        </a:p>
      </dsp:txBody>
      <dsp:txXfrm>
        <a:off x="1571413" y="2939626"/>
        <a:ext cx="1950720" cy="178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AB15D-5048-4883-A8A4-AEB324F2FD22}">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5585B-4C18-47BA-B51D-05A318AB7282}">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657C7F-1C7E-4589-B64D-7B893D31A675}">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GB" sz="2500" kern="1200"/>
            <a:t>Any key insights...</a:t>
          </a:r>
          <a:endParaRPr lang="en-US" sz="2500" kern="1200"/>
        </a:p>
      </dsp:txBody>
      <dsp:txXfrm>
        <a:off x="1939533" y="717"/>
        <a:ext cx="4362067" cy="1679249"/>
      </dsp:txXfrm>
    </dsp:sp>
    <dsp:sp modelId="{A2E348E3-DF90-4DF1-9F03-EB81D062DB64}">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83E35-7AAB-4508-BE2C-8C9A474DB1CC}">
      <dsp:nvSpPr>
        <dsp:cNvPr id="0" name=""/>
        <dsp:cNvSpPr/>
      </dsp:nvSpPr>
      <dsp:spPr>
        <a:xfrm>
          <a:off x="507973" y="2477610"/>
          <a:ext cx="923587" cy="9235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48C42F-E416-4DF7-B7EA-22BCADC078E7}">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GB" sz="2500" kern="1200" dirty="0"/>
            <a:t>So what…</a:t>
          </a:r>
        </a:p>
        <a:p>
          <a:pPr marL="0" lvl="0" indent="0" algn="l" defTabSz="1111250">
            <a:lnSpc>
              <a:spcPct val="90000"/>
            </a:lnSpc>
            <a:spcBef>
              <a:spcPct val="0"/>
            </a:spcBef>
            <a:spcAft>
              <a:spcPct val="35000"/>
            </a:spcAft>
            <a:buNone/>
          </a:pPr>
          <a:r>
            <a:rPr lang="en-GB" sz="2500" kern="1200" dirty="0">
              <a:solidFill>
                <a:schemeClr val="bg1">
                  <a:lumMod val="65000"/>
                </a:schemeClr>
              </a:solidFill>
            </a:rPr>
            <a:t>(any scope for application)</a:t>
          </a:r>
          <a:endParaRPr lang="en-US" sz="2500" kern="1200" dirty="0">
            <a:solidFill>
              <a:schemeClr val="bg1">
                <a:lumMod val="65000"/>
              </a:schemeClr>
            </a:solidFill>
          </a:endParaRPr>
        </a:p>
      </dsp:txBody>
      <dsp:txXfrm>
        <a:off x="1939533" y="2099779"/>
        <a:ext cx="4362067" cy="1679249"/>
      </dsp:txXfrm>
    </dsp:sp>
    <dsp:sp modelId="{A1673F48-9E3B-478D-9845-8FC69390BB75}">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C98AD-935F-4972-88C9-25956F2C0A8F}">
      <dsp:nvSpPr>
        <dsp:cNvPr id="0" name=""/>
        <dsp:cNvSpPr/>
      </dsp:nvSpPr>
      <dsp:spPr>
        <a:xfrm>
          <a:off x="507973" y="4576672"/>
          <a:ext cx="923587" cy="92358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B2ED27-E519-4DE4-A315-294412971EB1}">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GB" sz="2500" kern="1200"/>
            <a:t>One wish…</a:t>
          </a:r>
          <a:endParaRPr lang="en-US" sz="2500" kern="1200"/>
        </a:p>
      </dsp:txBody>
      <dsp:txXfrm>
        <a:off x="1939533" y="4198841"/>
        <a:ext cx="4362067" cy="167924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FD5D-E9DD-489C-85C9-1CD4C4C9A153}" type="datetimeFigureOut">
              <a:rPr lang="en-GB" smtClean="0"/>
              <a:t>15/08/2024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858D1-E62E-4AC2-BAAF-8912E57A22E3}" type="slidenum">
              <a:rPr lang="en-GB" smtClean="0"/>
              <a:t>‹#›</a:t>
            </a:fld>
            <a:endParaRPr lang="en-GB"/>
          </a:p>
        </p:txBody>
      </p:sp>
    </p:spTree>
    <p:extLst>
      <p:ext uri="{BB962C8B-B14F-4D97-AF65-F5344CB8AC3E}">
        <p14:creationId xmlns:p14="http://schemas.microsoft.com/office/powerpoint/2010/main" val="11543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ychologytoday.com/ca/blog/stretching-theory/201809/how-many-decisions-do-we-make-each-da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https://www.commonwealthfund.org/sites/default/files/documents/___media_files_publications_fund_report_2017_jul_pdf_schneider_mirror_mirror_exhibits.pdf</a:t>
            </a:r>
          </a:p>
        </p:txBody>
      </p:sp>
      <p:sp>
        <p:nvSpPr>
          <p:cNvPr id="4" name="Slide Number Placeholder 3"/>
          <p:cNvSpPr>
            <a:spLocks noGrp="1"/>
          </p:cNvSpPr>
          <p:nvPr>
            <p:ph type="sldNum" sz="quarter" idx="5"/>
          </p:nvPr>
        </p:nvSpPr>
        <p:spPr/>
        <p:txBody>
          <a:bodyPr/>
          <a:lstStyle/>
          <a:p>
            <a:fld id="{F5D858D1-E62E-4AC2-BAAF-8912E57A22E3}" type="slidenum">
              <a:rPr lang="en-GB" smtClean="0"/>
              <a:t>8</a:t>
            </a:fld>
            <a:endParaRPr lang="en-GB"/>
          </a:p>
        </p:txBody>
      </p:sp>
    </p:spTree>
    <p:extLst>
      <p:ext uri="{BB962C8B-B14F-4D97-AF65-F5344CB8AC3E}">
        <p14:creationId xmlns:p14="http://schemas.microsoft.com/office/powerpoint/2010/main" val="104011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https://www.google.com/url?sa=i&amp;url=https%3A%2F%2Ftheconversation.com%2Fcurious-kids-how-do-glasses-help-you-see-84363&amp;psig=AOvVaw3V9VjtjX6uS5l6_zCDfCJC&amp;ust=1627485126601000&amp;source=images&amp;cd=vfe&amp;ved=0CAgQjRxqFwoTCOj2kt7Eg_ICFQAAAAAdAAAAABAG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BB266D-F8ED-8F4E-8B10-271DEA413D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99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1B17D-CB7F-4457-1254-3D699434A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C8DC6-BE1F-DB3D-E36F-D8FF2B3AF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6D9BA-5C9B-4B77-09FC-ED6F03F20405}"/>
              </a:ext>
            </a:extLst>
          </p:cNvPr>
          <p:cNvSpPr>
            <a:spLocks noGrp="1"/>
          </p:cNvSpPr>
          <p:nvPr>
            <p:ph type="body" idx="1"/>
          </p:nvPr>
        </p:nvSpPr>
        <p:spPr/>
        <p:txBody>
          <a:bodyPr/>
          <a:lstStyle/>
          <a:p>
            <a:r>
              <a:rPr lang="en-GB" dirty="0"/>
              <a:t>https://forms.office.com/Pages/DesignPageV2.aspx?origin=NeoPortalPage&amp;subpage=design&amp;id=zwd49LyvhEGleYZ4vqMBmnVTOg8_WDJNoXqfU-Y55zNUMTZSN0JEQjRCV1I2RVdTTzhGVklTN0ROUS4u</a:t>
            </a:r>
          </a:p>
        </p:txBody>
      </p:sp>
      <p:sp>
        <p:nvSpPr>
          <p:cNvPr id="4" name="Slide Number Placeholder 3">
            <a:extLst>
              <a:ext uri="{FF2B5EF4-FFF2-40B4-BE49-F238E27FC236}">
                <a16:creationId xmlns:a16="http://schemas.microsoft.com/office/drawing/2014/main" id="{0001D2B3-F1E1-A59D-CB46-AA3479465A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858D1-E62E-4AC2-BAAF-8912E57A22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46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B041F-72EB-B9A1-B69A-0944B9DBE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44BEB-7FB7-5030-4CBA-5C948224E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27DE7-BF2B-8892-FA38-AE004AC5450D}"/>
              </a:ext>
            </a:extLst>
          </p:cNvPr>
          <p:cNvSpPr>
            <a:spLocks noGrp="1"/>
          </p:cNvSpPr>
          <p:nvPr>
            <p:ph type="body" idx="1"/>
          </p:nvPr>
        </p:nvSpPr>
        <p:spPr/>
        <p:txBody>
          <a:bodyPr/>
          <a:lstStyle/>
          <a:p>
            <a:r>
              <a:rPr lang="en-GB" dirty="0"/>
              <a:t>https://exchange.iseesystems.com/public/dmck/capa-ready-reckoner/index.html – tornado plot </a:t>
            </a:r>
            <a:r>
              <a:rPr lang="en-GB"/>
              <a:t>play model</a:t>
            </a:r>
            <a:endParaRPr lang="en-GB" dirty="0"/>
          </a:p>
        </p:txBody>
      </p:sp>
      <p:sp>
        <p:nvSpPr>
          <p:cNvPr id="4" name="Slide Number Placeholder 3">
            <a:extLst>
              <a:ext uri="{FF2B5EF4-FFF2-40B4-BE49-F238E27FC236}">
                <a16:creationId xmlns:a16="http://schemas.microsoft.com/office/drawing/2014/main" id="{F7C1F1DB-283A-17DA-11ED-C27BEFC2D859}"/>
              </a:ext>
            </a:extLst>
          </p:cNvPr>
          <p:cNvSpPr>
            <a:spLocks noGrp="1"/>
          </p:cNvSpPr>
          <p:nvPr>
            <p:ph type="sldNum" sz="quarter" idx="5"/>
          </p:nvPr>
        </p:nvSpPr>
        <p:spPr/>
        <p:txBody>
          <a:bodyPr/>
          <a:lstStyle/>
          <a:p>
            <a:fld id="{F5D858D1-E62E-4AC2-BAAF-8912E57A22E3}" type="slidenum">
              <a:rPr lang="en-GB" smtClean="0"/>
              <a:t>38</a:t>
            </a:fld>
            <a:endParaRPr lang="en-GB"/>
          </a:p>
        </p:txBody>
      </p:sp>
    </p:spTree>
    <p:extLst>
      <p:ext uri="{BB962C8B-B14F-4D97-AF65-F5344CB8AC3E}">
        <p14:creationId xmlns:p14="http://schemas.microsoft.com/office/powerpoint/2010/main" val="328772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https://exchange.iseesystems.com/public/dmck/capa-ready-reckoner/index.html – tornado plot </a:t>
            </a:r>
            <a:r>
              <a:rPr lang="en-GB"/>
              <a:t>play model</a:t>
            </a:r>
            <a:endParaRPr lang="en-GB" dirty="0"/>
          </a:p>
        </p:txBody>
      </p:sp>
      <p:sp>
        <p:nvSpPr>
          <p:cNvPr id="4" name="Slide Number Placeholder 3"/>
          <p:cNvSpPr>
            <a:spLocks noGrp="1"/>
          </p:cNvSpPr>
          <p:nvPr>
            <p:ph type="sldNum" sz="quarter" idx="5"/>
          </p:nvPr>
        </p:nvSpPr>
        <p:spPr/>
        <p:txBody>
          <a:bodyPr/>
          <a:lstStyle/>
          <a:p>
            <a:fld id="{F5D858D1-E62E-4AC2-BAAF-8912E57A22E3}" type="slidenum">
              <a:rPr lang="en-GB" smtClean="0"/>
              <a:t>43</a:t>
            </a:fld>
            <a:endParaRPr lang="en-GB"/>
          </a:p>
        </p:txBody>
      </p:sp>
    </p:spTree>
    <p:extLst>
      <p:ext uri="{BB962C8B-B14F-4D97-AF65-F5344CB8AC3E}">
        <p14:creationId xmlns:p14="http://schemas.microsoft.com/office/powerpoint/2010/main" val="139578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https://www.kingsfund.org.uk/press/press-releases/nhs-mixed-bill-health-international-health-care-systems</a:t>
            </a:r>
          </a:p>
        </p:txBody>
      </p:sp>
      <p:sp>
        <p:nvSpPr>
          <p:cNvPr id="4" name="Slide Number Placeholder 3"/>
          <p:cNvSpPr>
            <a:spLocks noGrp="1"/>
          </p:cNvSpPr>
          <p:nvPr>
            <p:ph type="sldNum" sz="quarter" idx="5"/>
          </p:nvPr>
        </p:nvSpPr>
        <p:spPr/>
        <p:txBody>
          <a:bodyPr/>
          <a:lstStyle/>
          <a:p>
            <a:fld id="{F5D858D1-E62E-4AC2-BAAF-8912E57A22E3}" type="slidenum">
              <a:rPr lang="en-GB" smtClean="0"/>
              <a:t>9</a:t>
            </a:fld>
            <a:endParaRPr lang="en-GB"/>
          </a:p>
        </p:txBody>
      </p:sp>
    </p:spTree>
    <p:extLst>
      <p:ext uri="{BB962C8B-B14F-4D97-AF65-F5344CB8AC3E}">
        <p14:creationId xmlns:p14="http://schemas.microsoft.com/office/powerpoint/2010/main" val="281175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A4A4A"/>
                </a:solidFill>
                <a:effectLst/>
                <a:latin typeface="BlinkMacSystemFont"/>
              </a:rPr>
              <a:t>Statistical thinking will one day be as necessary for efficient citizenship as the ability to read and write! Quote from the presidential address in 1951 of mathematical statistician Samuel S. Wilks (1906 - 1964) to the American Statistical Association found in "</a:t>
            </a:r>
            <a:r>
              <a:rPr lang="en-GB" b="0" i="0" dirty="0" err="1">
                <a:solidFill>
                  <a:srgbClr val="4A4A4A"/>
                </a:solidFill>
                <a:effectLst/>
                <a:latin typeface="BlinkMacSystemFont"/>
              </a:rPr>
              <a:t>JASA",Vol</a:t>
            </a:r>
            <a:r>
              <a:rPr lang="en-GB" b="0" i="0" dirty="0">
                <a:solidFill>
                  <a:srgbClr val="4A4A4A"/>
                </a:solidFill>
                <a:effectLst/>
                <a:latin typeface="BlinkMacSystemFont"/>
              </a:rPr>
              <a:t>. 46, No. 253., pp. 1-18. Wilks was paraphrasing Herbert G. Wells (1866 - 1946) from his book "Mankind in the Making". The full H.G. Wells quote reads: "The great body of physical science, a great deal of the essential fact of financial science, and endless social and political problems are only accessible and only thinkable to those who have had a sound training in mathematical analysis, and the time may not be very remote when it will be understood that for complete initiation as an efficient citizen of one of the new great complex worldwide States that are now developing, it is as necessary to be able to compute, to think in averages and maxima and minima, as it is now to be able to read and write."</a:t>
            </a:r>
            <a:endParaRPr lang="en-GB" dirty="0"/>
          </a:p>
        </p:txBody>
      </p:sp>
      <p:sp>
        <p:nvSpPr>
          <p:cNvPr id="4" name="Slide Number Placeholder 3"/>
          <p:cNvSpPr>
            <a:spLocks noGrp="1"/>
          </p:cNvSpPr>
          <p:nvPr>
            <p:ph type="sldNum" sz="quarter" idx="5"/>
          </p:nvPr>
        </p:nvSpPr>
        <p:spPr/>
        <p:txBody>
          <a:bodyPr/>
          <a:lstStyle/>
          <a:p>
            <a:fld id="{F5D858D1-E62E-4AC2-BAAF-8912E57A22E3}" type="slidenum">
              <a:rPr lang="en-GB" smtClean="0"/>
              <a:t>10</a:t>
            </a:fld>
            <a:endParaRPr lang="en-GB"/>
          </a:p>
        </p:txBody>
      </p:sp>
    </p:spTree>
    <p:extLst>
      <p:ext uri="{BB962C8B-B14F-4D97-AF65-F5344CB8AC3E}">
        <p14:creationId xmlns:p14="http://schemas.microsoft.com/office/powerpoint/2010/main" val="131537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https://www.ncbi.nlm.nih.gov/pmc/articles/PMC1117639/ - </a:t>
            </a:r>
            <a:r>
              <a:rPr lang="en-GB" sz="1800" b="0" i="0" dirty="0">
                <a:solidFill>
                  <a:srgbClr val="000000"/>
                </a:solidFill>
                <a:effectLst/>
                <a:latin typeface="Cambria" panose="02040503050406030204" pitchFamily="18" charset="0"/>
              </a:rPr>
              <a:t>Series of errors led to 300 unnecessary mastectomies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00000"/>
                </a:solidFill>
                <a:effectLst/>
                <a:latin typeface="Cambria" panose="02040503050406030204" pitchFamily="18" charset="0"/>
              </a:rPr>
              <a:t>https://www.ncbi.nlm.nih.gov/pmc/articles/PMC1172083/ - German women to receive quality controlled breast screening</a:t>
            </a:r>
          </a:p>
          <a:p>
            <a:endParaRPr lang="en-GB" dirty="0"/>
          </a:p>
        </p:txBody>
      </p:sp>
      <p:sp>
        <p:nvSpPr>
          <p:cNvPr id="4" name="Slide Number Placeholder 3"/>
          <p:cNvSpPr>
            <a:spLocks noGrp="1"/>
          </p:cNvSpPr>
          <p:nvPr>
            <p:ph type="sldNum" sz="quarter" idx="5"/>
          </p:nvPr>
        </p:nvSpPr>
        <p:spPr/>
        <p:txBody>
          <a:bodyPr/>
          <a:lstStyle/>
          <a:p>
            <a:fld id="{F5D858D1-E62E-4AC2-BAAF-8912E57A22E3}" type="slidenum">
              <a:rPr lang="en-GB" smtClean="0"/>
              <a:t>12</a:t>
            </a:fld>
            <a:endParaRPr lang="en-GB"/>
          </a:p>
        </p:txBody>
      </p:sp>
    </p:spTree>
    <p:extLst>
      <p:ext uri="{BB962C8B-B14F-4D97-AF65-F5344CB8AC3E}">
        <p14:creationId xmlns:p14="http://schemas.microsoft.com/office/powerpoint/2010/main" val="219478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https://www.ncbi.nlm.nih.gov/pmc/articles/PMC2733256/#:~:text=The%20British%20Committee%20on%20Safety,that%20is%2C%20by%20100%25.</a:t>
            </a:r>
          </a:p>
        </p:txBody>
      </p:sp>
      <p:sp>
        <p:nvSpPr>
          <p:cNvPr id="4" name="Slide Number Placeholder 3"/>
          <p:cNvSpPr>
            <a:spLocks noGrp="1"/>
          </p:cNvSpPr>
          <p:nvPr>
            <p:ph type="sldNum" sz="quarter" idx="5"/>
          </p:nvPr>
        </p:nvSpPr>
        <p:spPr/>
        <p:txBody>
          <a:bodyPr/>
          <a:lstStyle/>
          <a:p>
            <a:fld id="{F5D858D1-E62E-4AC2-BAAF-8912E57A22E3}" type="slidenum">
              <a:rPr lang="en-GB" smtClean="0"/>
              <a:t>13</a:t>
            </a:fld>
            <a:endParaRPr lang="en-GB"/>
          </a:p>
        </p:txBody>
      </p:sp>
    </p:spTree>
    <p:extLst>
      <p:ext uri="{BB962C8B-B14F-4D97-AF65-F5344CB8AC3E}">
        <p14:creationId xmlns:p14="http://schemas.microsoft.com/office/powerpoint/2010/main" val="30442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A6CEC71-1ECA-92E3-1075-A8F4034797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04D0A17-00CE-472E-A2DA-2B912F42AA9E}"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15" name="Rectangle 2">
            <a:extLst>
              <a:ext uri="{FF2B5EF4-FFF2-40B4-BE49-F238E27FC236}">
                <a16:creationId xmlns:a16="http://schemas.microsoft.com/office/drawing/2014/main" id="{A9C261CB-2EA0-20AA-CA1E-7A5022E527F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B8474346-5943-CFC5-BFAD-3686A8129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8348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AAE9A-6E31-4817-9D4B-C671866225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36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374151"/>
                </a:solidFill>
                <a:effectLst/>
                <a:latin typeface="Lyon Text"/>
              </a:rPr>
              <a:t>Krockow</a:t>
            </a:r>
            <a:r>
              <a:rPr lang="en-GB" b="0" i="0" dirty="0">
                <a:solidFill>
                  <a:srgbClr val="374151"/>
                </a:solidFill>
                <a:effectLst/>
                <a:latin typeface="Lyon Text"/>
              </a:rPr>
              <a:t>, E. M. (2018, September 27). </a:t>
            </a:r>
            <a:r>
              <a:rPr lang="en-GB" b="0" i="1" dirty="0">
                <a:solidFill>
                  <a:srgbClr val="374151"/>
                </a:solidFill>
                <a:effectLst/>
                <a:latin typeface="Lyon Text"/>
              </a:rPr>
              <a:t>How Many Decisions Do We Make Each Day?</a:t>
            </a:r>
            <a:r>
              <a:rPr lang="en-GB" b="0" i="0" dirty="0">
                <a:solidFill>
                  <a:srgbClr val="374151"/>
                </a:solidFill>
                <a:effectLst/>
                <a:latin typeface="Lyon Text"/>
              </a:rPr>
              <a:t> Psychology Today. </a:t>
            </a:r>
            <a:r>
              <a:rPr lang="en-GB" b="1" i="0" u="none" strike="noStrike" dirty="0">
                <a:solidFill>
                  <a:srgbClr val="23CEBC"/>
                </a:solidFill>
                <a:effectLst/>
                <a:latin typeface="Lyon Text"/>
                <a:hlinkClick r:id="rId3"/>
              </a:rPr>
              <a:t>https://www.psychologytoday.com/ca/blog/stretching-theory/201809/how-many-decisions-do-we-make-each-day</a:t>
            </a:r>
            <a:endParaRPr lang="en-GB" b="0" i="0" dirty="0">
              <a:solidFill>
                <a:srgbClr val="374151"/>
              </a:solidFill>
              <a:effectLst/>
              <a:latin typeface="Lyon Text"/>
            </a:endParaRPr>
          </a:p>
          <a:p>
            <a:r>
              <a:rPr lang="en-GB" b="0" i="0" dirty="0">
                <a:solidFill>
                  <a:srgbClr val="334445"/>
                </a:solidFill>
                <a:effectLst/>
                <a:latin typeface="Lyon Text"/>
              </a:rPr>
              <a:t>Humans are thought to make around 35,000 choices per day, which makes it impossible for us to have the time, resources, or brain capacity to have all the information necessary to make a perfectly rational decision.</a:t>
            </a:r>
            <a:r>
              <a:rPr lang="en-GB" b="0" i="0" baseline="30000" dirty="0">
                <a:solidFill>
                  <a:srgbClr val="334445"/>
                </a:solidFill>
                <a:effectLst/>
                <a:latin typeface="Lyon Text"/>
              </a:rPr>
              <a:t>13</a:t>
            </a:r>
            <a:endParaRPr lang="en-GB" dirty="0"/>
          </a:p>
        </p:txBody>
      </p:sp>
      <p:sp>
        <p:nvSpPr>
          <p:cNvPr id="4" name="Slide Number Placeholder 3"/>
          <p:cNvSpPr>
            <a:spLocks noGrp="1"/>
          </p:cNvSpPr>
          <p:nvPr>
            <p:ph type="sldNum" sz="quarter" idx="5"/>
          </p:nvPr>
        </p:nvSpPr>
        <p:spPr/>
        <p:txBody>
          <a:bodyPr/>
          <a:lstStyle/>
          <a:p>
            <a:fld id="{2262B92D-B559-4F3E-80EF-A287F8CD6EB3}" type="slidenum">
              <a:rPr lang="en-GB" smtClean="0"/>
              <a:t>23</a:t>
            </a:fld>
            <a:endParaRPr lang="en-GB" dirty="0"/>
          </a:p>
        </p:txBody>
      </p:sp>
    </p:spTree>
    <p:extLst>
      <p:ext uri="{BB962C8B-B14F-4D97-AF65-F5344CB8AC3E}">
        <p14:creationId xmlns:p14="http://schemas.microsoft.com/office/powerpoint/2010/main" val="136337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we need some common frame of reference to being clarity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307271-1E27-DD4A-B5DE-0F9CBD18BCA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04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3AB0-D65D-52D8-B422-803D55ABF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4F29A7-0B59-97AB-1012-D4C3D4D9E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FA2BEF-8974-9890-6DEE-6F03B4335D25}"/>
              </a:ext>
            </a:extLst>
          </p:cNvPr>
          <p:cNvSpPr>
            <a:spLocks noGrp="1"/>
          </p:cNvSpPr>
          <p:nvPr>
            <p:ph type="dt" sz="half" idx="10"/>
          </p:nvPr>
        </p:nvSpPr>
        <p:spPr/>
        <p:txBody>
          <a:bodyPr/>
          <a:lstStyle/>
          <a:p>
            <a:fld id="{6470C04B-D6E9-4352-BC8A-BD803D31131B}" type="datetime1">
              <a:rPr lang="en-GB" smtClean="0"/>
              <a:t>15/08/2024</a:t>
            </a:fld>
            <a:endParaRPr lang="en-GB"/>
          </a:p>
        </p:txBody>
      </p:sp>
      <p:sp>
        <p:nvSpPr>
          <p:cNvPr id="5" name="Footer Placeholder 4">
            <a:extLst>
              <a:ext uri="{FF2B5EF4-FFF2-40B4-BE49-F238E27FC236}">
                <a16:creationId xmlns:a16="http://schemas.microsoft.com/office/drawing/2014/main" id="{C9603E75-AF03-0EDA-AC51-C3FFFF73E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E5F24-E625-A420-3DDA-39D569653CFB}"/>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213902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4DD9-22FE-5F4C-6E48-414373DE31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F5B72C-E834-47AA-DDC0-60613FE5A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B73C20-E67C-3D90-B293-D9F895D2A52D}"/>
              </a:ext>
            </a:extLst>
          </p:cNvPr>
          <p:cNvSpPr>
            <a:spLocks noGrp="1"/>
          </p:cNvSpPr>
          <p:nvPr>
            <p:ph type="dt" sz="half" idx="10"/>
          </p:nvPr>
        </p:nvSpPr>
        <p:spPr/>
        <p:txBody>
          <a:bodyPr/>
          <a:lstStyle/>
          <a:p>
            <a:fld id="{25310BF0-0CAF-40BA-8AAA-CC3E1F2B3562}" type="datetime1">
              <a:rPr lang="en-GB" smtClean="0"/>
              <a:t>15/08/2024</a:t>
            </a:fld>
            <a:endParaRPr lang="en-GB"/>
          </a:p>
        </p:txBody>
      </p:sp>
      <p:sp>
        <p:nvSpPr>
          <p:cNvPr id="5" name="Footer Placeholder 4">
            <a:extLst>
              <a:ext uri="{FF2B5EF4-FFF2-40B4-BE49-F238E27FC236}">
                <a16:creationId xmlns:a16="http://schemas.microsoft.com/office/drawing/2014/main" id="{3191A5F3-9E82-E36B-3F1C-C6C3E5BB1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4AF11D-02A7-49B5-920E-C9AB8488EC72}"/>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310168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679C30-9F70-6191-37E0-CC91A666DD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0DFEE9-FE5D-21C8-AA2E-4F2431CC8A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F50E7A-C73F-1D8A-9719-086E1EE078BD}"/>
              </a:ext>
            </a:extLst>
          </p:cNvPr>
          <p:cNvSpPr>
            <a:spLocks noGrp="1"/>
          </p:cNvSpPr>
          <p:nvPr>
            <p:ph type="dt" sz="half" idx="10"/>
          </p:nvPr>
        </p:nvSpPr>
        <p:spPr/>
        <p:txBody>
          <a:bodyPr/>
          <a:lstStyle/>
          <a:p>
            <a:fld id="{0FDBC74D-5F22-4A82-B9EC-6ECC4B377925}" type="datetime1">
              <a:rPr lang="en-GB" smtClean="0"/>
              <a:t>15/08/2024</a:t>
            </a:fld>
            <a:endParaRPr lang="en-GB"/>
          </a:p>
        </p:txBody>
      </p:sp>
      <p:sp>
        <p:nvSpPr>
          <p:cNvPr id="5" name="Footer Placeholder 4">
            <a:extLst>
              <a:ext uri="{FF2B5EF4-FFF2-40B4-BE49-F238E27FC236}">
                <a16:creationId xmlns:a16="http://schemas.microsoft.com/office/drawing/2014/main" id="{0A7B648E-4A0C-DE50-11A8-871A286A4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E87E1-E884-ADD6-DFEE-A9893D1B0535}"/>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54702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A2E33A-D9E7-4E64-8A0C-67D3B596DA8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8B3FBE8-7747-4451-9E86-EC7F06C227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05DB4-51C6-4324-B772-AE593A2D2705}"/>
              </a:ext>
            </a:extLst>
          </p:cNvPr>
          <p:cNvSpPr>
            <a:spLocks noGrp="1"/>
          </p:cNvSpPr>
          <p:nvPr>
            <p:ph type="sldNum" sz="quarter" idx="12"/>
          </p:nvPr>
        </p:nvSpPr>
        <p:spPr/>
        <p:txBody>
          <a:bodyPr/>
          <a:lstStyle>
            <a:lvl1pPr>
              <a:defRPr/>
            </a:lvl1pPr>
          </a:lstStyle>
          <a:p>
            <a:pPr>
              <a:defRPr/>
            </a:pPr>
            <a:fld id="{3478BC3D-B30B-45C6-8E82-E18A2D687803}" type="slidenum">
              <a:rPr lang="en-US" altLang="en-US"/>
              <a:pPr>
                <a:defRPr/>
              </a:pPr>
              <a:t>‹#›</a:t>
            </a:fld>
            <a:endParaRPr lang="en-US" altLang="en-US"/>
          </a:p>
        </p:txBody>
      </p:sp>
    </p:spTree>
    <p:extLst>
      <p:ext uri="{BB962C8B-B14F-4D97-AF65-F5344CB8AC3E}">
        <p14:creationId xmlns:p14="http://schemas.microsoft.com/office/powerpoint/2010/main" val="374867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2E63D-D06C-4B1E-922E-6E6A216238C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5986877-0A47-46D1-8256-6DC1EBAFA4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94AD98-E54A-4BD0-9F10-8BC444113ED8}"/>
              </a:ext>
            </a:extLst>
          </p:cNvPr>
          <p:cNvSpPr>
            <a:spLocks noGrp="1"/>
          </p:cNvSpPr>
          <p:nvPr>
            <p:ph type="sldNum" sz="quarter" idx="12"/>
          </p:nvPr>
        </p:nvSpPr>
        <p:spPr/>
        <p:txBody>
          <a:bodyPr/>
          <a:lstStyle>
            <a:lvl1pPr>
              <a:defRPr/>
            </a:lvl1pPr>
          </a:lstStyle>
          <a:p>
            <a:pPr>
              <a:defRPr/>
            </a:pPr>
            <a:fld id="{15F9065A-E749-4955-834A-1ADC19D02F13}" type="slidenum">
              <a:rPr lang="en-US" altLang="en-US"/>
              <a:pPr>
                <a:defRPr/>
              </a:pPr>
              <a:t>‹#›</a:t>
            </a:fld>
            <a:endParaRPr lang="en-US" altLang="en-US"/>
          </a:p>
        </p:txBody>
      </p:sp>
    </p:spTree>
    <p:extLst>
      <p:ext uri="{BB962C8B-B14F-4D97-AF65-F5344CB8AC3E}">
        <p14:creationId xmlns:p14="http://schemas.microsoft.com/office/powerpoint/2010/main" val="282520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148946-9A12-445F-BC62-7E6D8BFCA2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E6901F5-69C7-42A9-9B12-53173022E3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075405-3A7E-4E32-8BD0-08659D9DC8FC}"/>
              </a:ext>
            </a:extLst>
          </p:cNvPr>
          <p:cNvSpPr>
            <a:spLocks noGrp="1"/>
          </p:cNvSpPr>
          <p:nvPr>
            <p:ph type="sldNum" sz="quarter" idx="12"/>
          </p:nvPr>
        </p:nvSpPr>
        <p:spPr/>
        <p:txBody>
          <a:bodyPr/>
          <a:lstStyle>
            <a:lvl1pPr>
              <a:defRPr/>
            </a:lvl1pPr>
          </a:lstStyle>
          <a:p>
            <a:pPr>
              <a:defRPr/>
            </a:pPr>
            <a:fld id="{1AB9E69C-2CC8-42AB-918C-7783F0D5A489}" type="slidenum">
              <a:rPr lang="en-US" altLang="en-US"/>
              <a:pPr>
                <a:defRPr/>
              </a:pPr>
              <a:t>‹#›</a:t>
            </a:fld>
            <a:endParaRPr lang="en-US" altLang="en-US"/>
          </a:p>
        </p:txBody>
      </p:sp>
    </p:spTree>
    <p:extLst>
      <p:ext uri="{BB962C8B-B14F-4D97-AF65-F5344CB8AC3E}">
        <p14:creationId xmlns:p14="http://schemas.microsoft.com/office/powerpoint/2010/main" val="2035684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C681DF6-22DC-4A3A-ABC5-CBC4A7289DD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41D80EF-3C06-45BE-9F7A-1F9D3FDA7B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67C08C-F7F1-4374-8777-4A24D663AC83}"/>
              </a:ext>
            </a:extLst>
          </p:cNvPr>
          <p:cNvSpPr>
            <a:spLocks noGrp="1"/>
          </p:cNvSpPr>
          <p:nvPr>
            <p:ph type="sldNum" sz="quarter" idx="12"/>
          </p:nvPr>
        </p:nvSpPr>
        <p:spPr/>
        <p:txBody>
          <a:bodyPr/>
          <a:lstStyle>
            <a:lvl1pPr>
              <a:defRPr/>
            </a:lvl1pPr>
          </a:lstStyle>
          <a:p>
            <a:pPr>
              <a:defRPr/>
            </a:pPr>
            <a:fld id="{35FFFF48-F1A8-4D70-94B4-EC055AA62791}" type="slidenum">
              <a:rPr lang="en-US" altLang="en-US"/>
              <a:pPr>
                <a:defRPr/>
              </a:pPr>
              <a:t>‹#›</a:t>
            </a:fld>
            <a:endParaRPr lang="en-US" altLang="en-US"/>
          </a:p>
        </p:txBody>
      </p:sp>
    </p:spTree>
    <p:extLst>
      <p:ext uri="{BB962C8B-B14F-4D97-AF65-F5344CB8AC3E}">
        <p14:creationId xmlns:p14="http://schemas.microsoft.com/office/powerpoint/2010/main" val="795916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0078037-0211-4300-860E-BDACEDE8D01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951E898-312C-427B-B890-E69123AB989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D1C2B6-2D4A-4705-AEE5-BBC490725514}"/>
              </a:ext>
            </a:extLst>
          </p:cNvPr>
          <p:cNvSpPr>
            <a:spLocks noGrp="1"/>
          </p:cNvSpPr>
          <p:nvPr>
            <p:ph type="sldNum" sz="quarter" idx="12"/>
          </p:nvPr>
        </p:nvSpPr>
        <p:spPr/>
        <p:txBody>
          <a:bodyPr/>
          <a:lstStyle>
            <a:lvl1pPr>
              <a:defRPr/>
            </a:lvl1pPr>
          </a:lstStyle>
          <a:p>
            <a:pPr>
              <a:defRPr/>
            </a:pPr>
            <a:fld id="{C41006B5-D3A6-4041-B488-F91787F9FAED}" type="slidenum">
              <a:rPr lang="en-US" altLang="en-US"/>
              <a:pPr>
                <a:defRPr/>
              </a:pPr>
              <a:t>‹#›</a:t>
            </a:fld>
            <a:endParaRPr lang="en-US" altLang="en-US"/>
          </a:p>
        </p:txBody>
      </p:sp>
    </p:spTree>
    <p:extLst>
      <p:ext uri="{BB962C8B-B14F-4D97-AF65-F5344CB8AC3E}">
        <p14:creationId xmlns:p14="http://schemas.microsoft.com/office/powerpoint/2010/main" val="193136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D5A38F3-B941-47F4-B6B0-B320B4DE228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173BCB0-6CB5-4B3E-B490-C77B0F48618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A4254C-0FD4-4AB5-9B00-B42BCDC66B58}"/>
              </a:ext>
            </a:extLst>
          </p:cNvPr>
          <p:cNvSpPr>
            <a:spLocks noGrp="1"/>
          </p:cNvSpPr>
          <p:nvPr>
            <p:ph type="sldNum" sz="quarter" idx="12"/>
          </p:nvPr>
        </p:nvSpPr>
        <p:spPr/>
        <p:txBody>
          <a:bodyPr/>
          <a:lstStyle>
            <a:lvl1pPr>
              <a:defRPr/>
            </a:lvl1pPr>
          </a:lstStyle>
          <a:p>
            <a:pPr>
              <a:defRPr/>
            </a:pPr>
            <a:fld id="{485C5D2A-35D8-467D-A26A-9D24471518B6}" type="slidenum">
              <a:rPr lang="en-US" altLang="en-US"/>
              <a:pPr>
                <a:defRPr/>
              </a:pPr>
              <a:t>‹#›</a:t>
            </a:fld>
            <a:endParaRPr lang="en-US" altLang="en-US"/>
          </a:p>
        </p:txBody>
      </p:sp>
    </p:spTree>
    <p:extLst>
      <p:ext uri="{BB962C8B-B14F-4D97-AF65-F5344CB8AC3E}">
        <p14:creationId xmlns:p14="http://schemas.microsoft.com/office/powerpoint/2010/main" val="3070017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E59B9E-C416-44A7-A6B1-F7F5F1F403A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0C6B020-F01E-42D6-958D-75B085AC457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A10A3D-1E28-42D9-99FC-7EA92027E447}"/>
              </a:ext>
            </a:extLst>
          </p:cNvPr>
          <p:cNvSpPr>
            <a:spLocks noGrp="1"/>
          </p:cNvSpPr>
          <p:nvPr>
            <p:ph type="sldNum" sz="quarter" idx="12"/>
          </p:nvPr>
        </p:nvSpPr>
        <p:spPr/>
        <p:txBody>
          <a:bodyPr/>
          <a:lstStyle>
            <a:lvl1pPr>
              <a:defRPr/>
            </a:lvl1pPr>
          </a:lstStyle>
          <a:p>
            <a:pPr>
              <a:defRPr/>
            </a:pPr>
            <a:fld id="{0FD60A1E-573C-4888-A1AD-92B1E8E9C007}" type="slidenum">
              <a:rPr lang="en-US" altLang="en-US"/>
              <a:pPr>
                <a:defRPr/>
              </a:pPr>
              <a:t>‹#›</a:t>
            </a:fld>
            <a:endParaRPr lang="en-US" altLang="en-US"/>
          </a:p>
        </p:txBody>
      </p:sp>
    </p:spTree>
    <p:extLst>
      <p:ext uri="{BB962C8B-B14F-4D97-AF65-F5344CB8AC3E}">
        <p14:creationId xmlns:p14="http://schemas.microsoft.com/office/powerpoint/2010/main" val="170776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F80934-8B90-43E6-BFA8-0F000FF80E4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2E89854-FF96-4AB2-85ED-92D9E41FC0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B19BE9F-2AFD-4D70-98AF-D4B590F2B00C}"/>
              </a:ext>
            </a:extLst>
          </p:cNvPr>
          <p:cNvSpPr>
            <a:spLocks noGrp="1"/>
          </p:cNvSpPr>
          <p:nvPr>
            <p:ph type="sldNum" sz="quarter" idx="12"/>
          </p:nvPr>
        </p:nvSpPr>
        <p:spPr/>
        <p:txBody>
          <a:bodyPr/>
          <a:lstStyle>
            <a:lvl1pPr>
              <a:defRPr/>
            </a:lvl1pPr>
          </a:lstStyle>
          <a:p>
            <a:pPr>
              <a:defRPr/>
            </a:pPr>
            <a:fld id="{BF228D04-6625-4C50-ABEB-EF24557B31D6}" type="slidenum">
              <a:rPr lang="en-US" altLang="en-US"/>
              <a:pPr>
                <a:defRPr/>
              </a:pPr>
              <a:t>‹#›</a:t>
            </a:fld>
            <a:endParaRPr lang="en-US" altLang="en-US"/>
          </a:p>
        </p:txBody>
      </p:sp>
    </p:spTree>
    <p:extLst>
      <p:ext uri="{BB962C8B-B14F-4D97-AF65-F5344CB8AC3E}">
        <p14:creationId xmlns:p14="http://schemas.microsoft.com/office/powerpoint/2010/main" val="21335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BC1B-9290-62CB-A523-4F74CD264B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714A44-190D-EC5A-7344-88680E318A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5D5671-7A8E-AA24-6518-0212C19670F9}"/>
              </a:ext>
            </a:extLst>
          </p:cNvPr>
          <p:cNvSpPr>
            <a:spLocks noGrp="1"/>
          </p:cNvSpPr>
          <p:nvPr>
            <p:ph type="dt" sz="half" idx="10"/>
          </p:nvPr>
        </p:nvSpPr>
        <p:spPr/>
        <p:txBody>
          <a:bodyPr/>
          <a:lstStyle/>
          <a:p>
            <a:fld id="{C088041A-06E8-4BA7-BFB6-DF7762077642}" type="datetime1">
              <a:rPr lang="en-GB" smtClean="0"/>
              <a:t>15/08/2024</a:t>
            </a:fld>
            <a:endParaRPr lang="en-GB"/>
          </a:p>
        </p:txBody>
      </p:sp>
      <p:sp>
        <p:nvSpPr>
          <p:cNvPr id="5" name="Footer Placeholder 4">
            <a:extLst>
              <a:ext uri="{FF2B5EF4-FFF2-40B4-BE49-F238E27FC236}">
                <a16:creationId xmlns:a16="http://schemas.microsoft.com/office/drawing/2014/main" id="{66E3D03C-2322-5EE5-E685-E8131F206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79FF0-88E1-0783-E279-75ECB785DEB7}"/>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325863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A435407-325A-4E96-ADAB-DE6986C6192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CB7705E-22E7-478F-AEA0-013E32BE91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E6D7DD-0FC3-4323-BF74-9BFC41A93F26}"/>
              </a:ext>
            </a:extLst>
          </p:cNvPr>
          <p:cNvSpPr>
            <a:spLocks noGrp="1"/>
          </p:cNvSpPr>
          <p:nvPr>
            <p:ph type="sldNum" sz="quarter" idx="12"/>
          </p:nvPr>
        </p:nvSpPr>
        <p:spPr/>
        <p:txBody>
          <a:bodyPr/>
          <a:lstStyle>
            <a:lvl1pPr>
              <a:defRPr/>
            </a:lvl1pPr>
          </a:lstStyle>
          <a:p>
            <a:pPr>
              <a:defRPr/>
            </a:pPr>
            <a:fld id="{7F8C909A-EE89-4986-9CE3-5409353C2F3B}" type="slidenum">
              <a:rPr lang="en-US" altLang="en-US"/>
              <a:pPr>
                <a:defRPr/>
              </a:pPr>
              <a:t>‹#›</a:t>
            </a:fld>
            <a:endParaRPr lang="en-US" altLang="en-US"/>
          </a:p>
        </p:txBody>
      </p:sp>
    </p:spTree>
    <p:extLst>
      <p:ext uri="{BB962C8B-B14F-4D97-AF65-F5344CB8AC3E}">
        <p14:creationId xmlns:p14="http://schemas.microsoft.com/office/powerpoint/2010/main" val="2107805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9FB91F-64D5-4B11-ACD0-F701892A17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DDFFAE-DA8E-4317-B018-B7B965FBFD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2EA0E6-A1B0-4522-81EA-380A6C0D11A7}"/>
              </a:ext>
            </a:extLst>
          </p:cNvPr>
          <p:cNvSpPr>
            <a:spLocks noGrp="1"/>
          </p:cNvSpPr>
          <p:nvPr>
            <p:ph type="sldNum" sz="quarter" idx="12"/>
          </p:nvPr>
        </p:nvSpPr>
        <p:spPr/>
        <p:txBody>
          <a:bodyPr/>
          <a:lstStyle>
            <a:lvl1pPr>
              <a:defRPr/>
            </a:lvl1pPr>
          </a:lstStyle>
          <a:p>
            <a:pPr>
              <a:defRPr/>
            </a:pPr>
            <a:fld id="{33A29FF1-CB23-4453-A243-5125F054C017}" type="slidenum">
              <a:rPr lang="en-US" altLang="en-US"/>
              <a:pPr>
                <a:defRPr/>
              </a:pPr>
              <a:t>‹#›</a:t>
            </a:fld>
            <a:endParaRPr lang="en-US" altLang="en-US"/>
          </a:p>
        </p:txBody>
      </p:sp>
    </p:spTree>
    <p:extLst>
      <p:ext uri="{BB962C8B-B14F-4D97-AF65-F5344CB8AC3E}">
        <p14:creationId xmlns:p14="http://schemas.microsoft.com/office/powerpoint/2010/main" val="55641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64A42-69A3-4F84-94D8-76EFA17752E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61CA0B-107F-423C-A6C2-7F7CBC7E25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47602E-BCBA-41EE-91BD-B7F6C935521A}"/>
              </a:ext>
            </a:extLst>
          </p:cNvPr>
          <p:cNvSpPr>
            <a:spLocks noGrp="1"/>
          </p:cNvSpPr>
          <p:nvPr>
            <p:ph type="sldNum" sz="quarter" idx="12"/>
          </p:nvPr>
        </p:nvSpPr>
        <p:spPr/>
        <p:txBody>
          <a:bodyPr/>
          <a:lstStyle>
            <a:lvl1pPr>
              <a:defRPr/>
            </a:lvl1pPr>
          </a:lstStyle>
          <a:p>
            <a:pPr>
              <a:defRPr/>
            </a:pPr>
            <a:fld id="{AA5D8A6B-8B35-4ABE-8EB9-B16DB052B3AF}" type="slidenum">
              <a:rPr lang="en-US" altLang="en-US"/>
              <a:pPr>
                <a:defRPr/>
              </a:pPr>
              <a:t>‹#›</a:t>
            </a:fld>
            <a:endParaRPr lang="en-US" altLang="en-US"/>
          </a:p>
        </p:txBody>
      </p:sp>
    </p:spTree>
    <p:extLst>
      <p:ext uri="{BB962C8B-B14F-4D97-AF65-F5344CB8AC3E}">
        <p14:creationId xmlns:p14="http://schemas.microsoft.com/office/powerpoint/2010/main" val="4247679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A">
    <p:spTree>
      <p:nvGrpSpPr>
        <p:cNvPr id="1" name=""/>
        <p:cNvGrpSpPr/>
        <p:nvPr/>
      </p:nvGrpSpPr>
      <p:grpSpPr>
        <a:xfrm>
          <a:off x="0" y="0"/>
          <a:ext cx="0" cy="0"/>
          <a:chOff x="0" y="0"/>
          <a:chExt cx="0" cy="0"/>
        </a:xfrm>
      </p:grpSpPr>
      <p:sp>
        <p:nvSpPr>
          <p:cNvPr id="13" name="Text Placeholder 4"/>
          <p:cNvSpPr>
            <a:spLocks noGrp="1"/>
          </p:cNvSpPr>
          <p:nvPr>
            <p:ph type="body" sz="quarter" idx="16"/>
          </p:nvPr>
        </p:nvSpPr>
        <p:spPr>
          <a:xfrm>
            <a:off x="760194" y="1338719"/>
            <a:ext cx="10671620" cy="5025412"/>
          </a:xfrm>
        </p:spPr>
        <p:txBody>
          <a:bodyPr/>
          <a:lstStyle>
            <a:lvl1pPr>
              <a:defRPr>
                <a:latin typeface="Segoe UI Light" panose="020B0502040204020203" pitchFamily="34" charset="0"/>
                <a:cs typeface="Segoe UI Light"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5" name="Slide Number Placeholder 4"/>
          <p:cNvSpPr>
            <a:spLocks noGrp="1"/>
          </p:cNvSpPr>
          <p:nvPr>
            <p:ph type="sldNum" sz="quarter" idx="18"/>
          </p:nvPr>
        </p:nvSpPr>
        <p:spPr/>
        <p:txBody>
          <a:bodyPr/>
          <a:lstStyle/>
          <a:p>
            <a:endParaRPr lang="en-US" dirty="0"/>
          </a:p>
        </p:txBody>
      </p:sp>
      <p:sp>
        <p:nvSpPr>
          <p:cNvPr id="3" name="Title 2">
            <a:extLst>
              <a:ext uri="{FF2B5EF4-FFF2-40B4-BE49-F238E27FC236}">
                <a16:creationId xmlns:a16="http://schemas.microsoft.com/office/drawing/2014/main" id="{8599163D-D1CF-418F-99F3-3C6D1A8A2A15}"/>
              </a:ext>
            </a:extLst>
          </p:cNvPr>
          <p:cNvSpPr>
            <a:spLocks noGrp="1"/>
          </p:cNvSpPr>
          <p:nvPr>
            <p:ph type="title"/>
          </p:nvPr>
        </p:nvSpPr>
        <p:spPr>
          <a:xfrm>
            <a:off x="433714" y="399537"/>
            <a:ext cx="11324572" cy="939182"/>
          </a:xfrm>
        </p:spPr>
        <p:txBody>
          <a:bodyPr/>
          <a:lstStyle/>
          <a:p>
            <a:r>
              <a:rPr lang="en-US"/>
              <a:t>Click to edit Master title style</a:t>
            </a:r>
            <a:endParaRPr lang="en-GB"/>
          </a:p>
        </p:txBody>
      </p:sp>
    </p:spTree>
    <p:extLst>
      <p:ext uri="{BB962C8B-B14F-4D97-AF65-F5344CB8AC3E}">
        <p14:creationId xmlns:p14="http://schemas.microsoft.com/office/powerpoint/2010/main" val="791596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1535-4ACF-4917-BE64-49193791F447}"/>
              </a:ext>
            </a:extLst>
          </p:cNvPr>
          <p:cNvSpPr>
            <a:spLocks noGrp="1"/>
          </p:cNvSpPr>
          <p:nvPr>
            <p:ph type="title"/>
          </p:nvPr>
        </p:nvSpPr>
        <p:spPr>
          <a:xfrm>
            <a:off x="609599" y="274639"/>
            <a:ext cx="7792279" cy="1143000"/>
          </a:xfrm>
        </p:spPr>
        <p:txBody>
          <a:bodyPr/>
          <a:lstStyle/>
          <a:p>
            <a:r>
              <a:rPr lang="en-GB"/>
              <a:t>Click to edit Master title style</a:t>
            </a:r>
          </a:p>
        </p:txBody>
      </p:sp>
      <p:sp>
        <p:nvSpPr>
          <p:cNvPr id="7" name="Picture Placeholder 6">
            <a:extLst>
              <a:ext uri="{FF2B5EF4-FFF2-40B4-BE49-F238E27FC236}">
                <a16:creationId xmlns:a16="http://schemas.microsoft.com/office/drawing/2014/main" id="{4478467B-5413-4BA9-8667-F37B2152C838}"/>
              </a:ext>
            </a:extLst>
          </p:cNvPr>
          <p:cNvSpPr>
            <a:spLocks noGrp="1"/>
          </p:cNvSpPr>
          <p:nvPr>
            <p:ph type="pic" sz="quarter" idx="13"/>
          </p:nvPr>
        </p:nvSpPr>
        <p:spPr>
          <a:xfrm>
            <a:off x="6156371" y="916697"/>
            <a:ext cx="5280000" cy="5280000"/>
          </a:xfrm>
          <a:prstGeom prst="ellipse">
            <a:avLst/>
          </a:prstGeom>
        </p:spPr>
        <p:txBody>
          <a:bodyPr/>
          <a:lstStyle/>
          <a:p>
            <a:r>
              <a:rPr lang="en-GB"/>
              <a:t>Click icon to add picture</a:t>
            </a:r>
          </a:p>
        </p:txBody>
      </p:sp>
      <p:sp>
        <p:nvSpPr>
          <p:cNvPr id="12" name="Content Placeholder 11">
            <a:extLst>
              <a:ext uri="{FF2B5EF4-FFF2-40B4-BE49-F238E27FC236}">
                <a16:creationId xmlns:a16="http://schemas.microsoft.com/office/drawing/2014/main" id="{E96816E3-14A0-4436-85C3-930D3A22C416}"/>
              </a:ext>
            </a:extLst>
          </p:cNvPr>
          <p:cNvSpPr>
            <a:spLocks noGrp="1"/>
          </p:cNvSpPr>
          <p:nvPr>
            <p:ph sz="quarter" idx="14"/>
          </p:nvPr>
        </p:nvSpPr>
        <p:spPr>
          <a:xfrm>
            <a:off x="612340" y="1462617"/>
            <a:ext cx="5675816" cy="47340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Date Placeholder 3">
            <a:extLst>
              <a:ext uri="{FF2B5EF4-FFF2-40B4-BE49-F238E27FC236}">
                <a16:creationId xmlns:a16="http://schemas.microsoft.com/office/drawing/2014/main" id="{4ED47099-E320-4E91-99B1-AB5B199071E5}"/>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4" name="Footer Placeholder 4">
            <a:extLst>
              <a:ext uri="{FF2B5EF4-FFF2-40B4-BE49-F238E27FC236}">
                <a16:creationId xmlns:a16="http://schemas.microsoft.com/office/drawing/2014/main" id="{7F0499BA-191D-4F1F-8CB0-72C1B522052F}"/>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5" name="Slide Number Placeholder 5">
            <a:extLst>
              <a:ext uri="{FF2B5EF4-FFF2-40B4-BE49-F238E27FC236}">
                <a16:creationId xmlns:a16="http://schemas.microsoft.com/office/drawing/2014/main" id="{57339ADD-4FB8-48D9-A7B0-45058E526679}"/>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996445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6378" cy="6855413"/>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4105" b="1">
                <a:latin typeface="Segoe UI" panose="020B0502040204020203" pitchFamily="34" charset="0"/>
                <a:cs typeface="Segoe UI" panose="020B0502040204020203" pitchFamily="34" charset="0"/>
              </a:defRPr>
            </a:lvl1pPr>
          </a:lstStyle>
          <a:p>
            <a:r>
              <a:rPr lang="en-US"/>
              <a:t>Title</a:t>
            </a:r>
            <a:endParaRPr lang="en-US" dirty="0"/>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736">
                <a:solidFill>
                  <a:schemeClr val="tx1"/>
                </a:solidFill>
                <a:latin typeface="Segoe UI" panose="020B0502040204020203" pitchFamily="34" charset="0"/>
                <a:cs typeface="Segoe UI" panose="020B0502040204020203" pitchFamily="34" charset="0"/>
              </a:defRPr>
            </a:lvl1pPr>
            <a:lvl2pPr marL="594471" indent="0" algn="ctr">
              <a:buNone/>
              <a:defRPr>
                <a:solidFill>
                  <a:schemeClr val="tx1">
                    <a:tint val="75000"/>
                  </a:schemeClr>
                </a:solidFill>
              </a:defRPr>
            </a:lvl2pPr>
            <a:lvl3pPr marL="1188942" indent="0" algn="ctr">
              <a:buNone/>
              <a:defRPr>
                <a:solidFill>
                  <a:schemeClr val="tx1">
                    <a:tint val="75000"/>
                  </a:schemeClr>
                </a:solidFill>
              </a:defRPr>
            </a:lvl3pPr>
            <a:lvl4pPr marL="1783413" indent="0" algn="ctr">
              <a:buNone/>
              <a:defRPr>
                <a:solidFill>
                  <a:schemeClr val="tx1">
                    <a:tint val="75000"/>
                  </a:schemeClr>
                </a:solidFill>
              </a:defRPr>
            </a:lvl4pPr>
            <a:lvl5pPr marL="2377884" indent="0" algn="ctr">
              <a:buNone/>
              <a:defRPr>
                <a:solidFill>
                  <a:schemeClr val="tx1">
                    <a:tint val="75000"/>
                  </a:schemeClr>
                </a:solidFill>
              </a:defRPr>
            </a:lvl5pPr>
            <a:lvl6pPr marL="2972356" indent="0" algn="ctr">
              <a:buNone/>
              <a:defRPr>
                <a:solidFill>
                  <a:schemeClr val="tx1">
                    <a:tint val="75000"/>
                  </a:schemeClr>
                </a:solidFill>
              </a:defRPr>
            </a:lvl6pPr>
            <a:lvl7pPr marL="3566827" indent="0" algn="ctr">
              <a:buNone/>
              <a:defRPr>
                <a:solidFill>
                  <a:schemeClr val="tx1">
                    <a:tint val="75000"/>
                  </a:schemeClr>
                </a:solidFill>
              </a:defRPr>
            </a:lvl7pPr>
            <a:lvl8pPr marL="4161297" indent="0" algn="ctr">
              <a:buNone/>
              <a:defRPr>
                <a:solidFill>
                  <a:schemeClr val="tx1">
                    <a:tint val="75000"/>
                  </a:schemeClr>
                </a:solidFill>
              </a:defRPr>
            </a:lvl8pPr>
            <a:lvl9pPr marL="4755769" indent="0" algn="ctr">
              <a:buNone/>
              <a:defRPr>
                <a:solidFill>
                  <a:schemeClr val="tx1">
                    <a:tint val="75000"/>
                  </a:schemeClr>
                </a:solidFill>
              </a:defRPr>
            </a:lvl9pPr>
          </a:lstStyle>
          <a:p>
            <a:r>
              <a:rPr lang="en-US"/>
              <a:t>Subtitle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8187" y="326761"/>
            <a:ext cx="2472508" cy="1662192"/>
          </a:xfrm>
          <a:prstGeom prst="rect">
            <a:avLst/>
          </a:prstGeom>
        </p:spPr>
      </p:pic>
    </p:spTree>
    <p:extLst>
      <p:ext uri="{BB962C8B-B14F-4D97-AF65-F5344CB8AC3E}">
        <p14:creationId xmlns:p14="http://schemas.microsoft.com/office/powerpoint/2010/main" val="171589551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6378" cy="6855413"/>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4105" b="1">
                <a:latin typeface="Segoe UI" panose="020B0502040204020203" pitchFamily="34" charset="0"/>
                <a:cs typeface="Segoe UI" panose="020B0502040204020203" pitchFamily="34" charset="0"/>
              </a:defRPr>
            </a:lvl1pPr>
          </a:lstStyle>
          <a:p>
            <a:r>
              <a:rPr lang="en-US"/>
              <a:t>Title</a:t>
            </a:r>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736">
                <a:solidFill>
                  <a:schemeClr val="tx1"/>
                </a:solidFill>
                <a:latin typeface="Segoe UI" panose="020B0502040204020203" pitchFamily="34" charset="0"/>
                <a:cs typeface="Segoe UI" panose="020B0502040204020203" pitchFamily="34" charset="0"/>
              </a:defRPr>
            </a:lvl1pPr>
            <a:lvl2pPr marL="594471" indent="0" algn="ctr">
              <a:buNone/>
              <a:defRPr>
                <a:solidFill>
                  <a:schemeClr val="tx1">
                    <a:tint val="75000"/>
                  </a:schemeClr>
                </a:solidFill>
              </a:defRPr>
            </a:lvl2pPr>
            <a:lvl3pPr marL="1188942" indent="0" algn="ctr">
              <a:buNone/>
              <a:defRPr>
                <a:solidFill>
                  <a:schemeClr val="tx1">
                    <a:tint val="75000"/>
                  </a:schemeClr>
                </a:solidFill>
              </a:defRPr>
            </a:lvl3pPr>
            <a:lvl4pPr marL="1783413" indent="0" algn="ctr">
              <a:buNone/>
              <a:defRPr>
                <a:solidFill>
                  <a:schemeClr val="tx1">
                    <a:tint val="75000"/>
                  </a:schemeClr>
                </a:solidFill>
              </a:defRPr>
            </a:lvl4pPr>
            <a:lvl5pPr marL="2377884" indent="0" algn="ctr">
              <a:buNone/>
              <a:defRPr>
                <a:solidFill>
                  <a:schemeClr val="tx1">
                    <a:tint val="75000"/>
                  </a:schemeClr>
                </a:solidFill>
              </a:defRPr>
            </a:lvl5pPr>
            <a:lvl6pPr marL="2972356" indent="0" algn="ctr">
              <a:buNone/>
              <a:defRPr>
                <a:solidFill>
                  <a:schemeClr val="tx1">
                    <a:tint val="75000"/>
                  </a:schemeClr>
                </a:solidFill>
              </a:defRPr>
            </a:lvl6pPr>
            <a:lvl7pPr marL="3566827" indent="0" algn="ctr">
              <a:buNone/>
              <a:defRPr>
                <a:solidFill>
                  <a:schemeClr val="tx1">
                    <a:tint val="75000"/>
                  </a:schemeClr>
                </a:solidFill>
              </a:defRPr>
            </a:lvl7pPr>
            <a:lvl8pPr marL="4161297" indent="0" algn="ctr">
              <a:buNone/>
              <a:defRPr>
                <a:solidFill>
                  <a:schemeClr val="tx1">
                    <a:tint val="75000"/>
                  </a:schemeClr>
                </a:solidFill>
              </a:defRPr>
            </a:lvl8pPr>
            <a:lvl9pPr marL="4755769" indent="0" algn="ctr">
              <a:buNone/>
              <a:defRPr>
                <a:solidFill>
                  <a:schemeClr val="tx1">
                    <a:tint val="75000"/>
                  </a:schemeClr>
                </a:solidFill>
              </a:defRPr>
            </a:lvl9pPr>
          </a:lstStyle>
          <a:p>
            <a:r>
              <a:rPr lang="en-US"/>
              <a:t>Subtitle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8187" y="326761"/>
            <a:ext cx="2472508" cy="1662192"/>
          </a:xfrm>
          <a:prstGeom prst="rect">
            <a:avLst/>
          </a:prstGeom>
        </p:spPr>
      </p:pic>
    </p:spTree>
    <p:extLst>
      <p:ext uri="{BB962C8B-B14F-4D97-AF65-F5344CB8AC3E}">
        <p14:creationId xmlns:p14="http://schemas.microsoft.com/office/powerpoint/2010/main" val="365700421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468" cy="6855416"/>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4105" b="1">
                <a:solidFill>
                  <a:schemeClr val="bg1"/>
                </a:solidFill>
                <a:latin typeface="Segoe UI" panose="020B0502040204020203" pitchFamily="34" charset="0"/>
                <a:cs typeface="Segoe UI" panose="020B0502040204020203" pitchFamily="34" charset="0"/>
              </a:defRPr>
            </a:lvl1pPr>
          </a:lstStyle>
          <a:p>
            <a:r>
              <a:rPr lang="en-US"/>
              <a:t>Chapter title</a:t>
            </a:r>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736">
                <a:solidFill>
                  <a:schemeClr val="bg1"/>
                </a:solidFill>
                <a:latin typeface="Segoe UI" panose="020B0502040204020203" pitchFamily="34" charset="0"/>
                <a:cs typeface="Segoe UI" panose="020B0502040204020203" pitchFamily="34" charset="0"/>
              </a:defRPr>
            </a:lvl1pPr>
            <a:lvl2pPr marL="594471" indent="0" algn="ctr">
              <a:buNone/>
              <a:defRPr>
                <a:solidFill>
                  <a:schemeClr val="tx1">
                    <a:tint val="75000"/>
                  </a:schemeClr>
                </a:solidFill>
              </a:defRPr>
            </a:lvl2pPr>
            <a:lvl3pPr marL="1188942" indent="0" algn="ctr">
              <a:buNone/>
              <a:defRPr>
                <a:solidFill>
                  <a:schemeClr val="tx1">
                    <a:tint val="75000"/>
                  </a:schemeClr>
                </a:solidFill>
              </a:defRPr>
            </a:lvl3pPr>
            <a:lvl4pPr marL="1783413" indent="0" algn="ctr">
              <a:buNone/>
              <a:defRPr>
                <a:solidFill>
                  <a:schemeClr val="tx1">
                    <a:tint val="75000"/>
                  </a:schemeClr>
                </a:solidFill>
              </a:defRPr>
            </a:lvl4pPr>
            <a:lvl5pPr marL="2377884" indent="0" algn="ctr">
              <a:buNone/>
              <a:defRPr>
                <a:solidFill>
                  <a:schemeClr val="tx1">
                    <a:tint val="75000"/>
                  </a:schemeClr>
                </a:solidFill>
              </a:defRPr>
            </a:lvl5pPr>
            <a:lvl6pPr marL="2972356" indent="0" algn="ctr">
              <a:buNone/>
              <a:defRPr>
                <a:solidFill>
                  <a:schemeClr val="tx1">
                    <a:tint val="75000"/>
                  </a:schemeClr>
                </a:solidFill>
              </a:defRPr>
            </a:lvl6pPr>
            <a:lvl7pPr marL="3566827" indent="0" algn="ctr">
              <a:buNone/>
              <a:defRPr>
                <a:solidFill>
                  <a:schemeClr val="tx1">
                    <a:tint val="75000"/>
                  </a:schemeClr>
                </a:solidFill>
              </a:defRPr>
            </a:lvl7pPr>
            <a:lvl8pPr marL="4161297" indent="0" algn="ctr">
              <a:buNone/>
              <a:defRPr>
                <a:solidFill>
                  <a:schemeClr val="tx1">
                    <a:tint val="75000"/>
                  </a:schemeClr>
                </a:solidFill>
              </a:defRPr>
            </a:lvl8pPr>
            <a:lvl9pPr marL="4755769" indent="0" algn="ctr">
              <a:buNone/>
              <a:defRPr>
                <a:solidFill>
                  <a:schemeClr val="tx1">
                    <a:tint val="75000"/>
                  </a:schemeClr>
                </a:solidFill>
              </a:defRPr>
            </a:lvl9pPr>
          </a:lstStyle>
          <a:p>
            <a:r>
              <a:rPr lang="en-US"/>
              <a:t>Chapter subtitle</a:t>
            </a:r>
          </a:p>
        </p:txBody>
      </p:sp>
      <p:sp>
        <p:nvSpPr>
          <p:cNvPr id="4" name="Slide Number Placeholder 3"/>
          <p:cNvSpPr>
            <a:spLocks noGrp="1"/>
          </p:cNvSpPr>
          <p:nvPr>
            <p:ph type="sldNum" sz="quarter" idx="11"/>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860022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0192" y="359168"/>
            <a:ext cx="10671620" cy="653034"/>
          </a:xfrm>
        </p:spPr>
        <p:txBody>
          <a:bodyPr lIns="72000" tIns="72000" rIns="72000" bIns="72000" anchor="b" anchorCtr="0"/>
          <a:lstStyle>
            <a:lvl1pPr>
              <a:defRPr sz="3192" baseline="0">
                <a:solidFill>
                  <a:srgbClr val="2C2825"/>
                </a:solidFill>
              </a:defRPr>
            </a:lvl1pPr>
          </a:lstStyle>
          <a:p>
            <a:r>
              <a:rPr lang="en-GB"/>
              <a:t>Content-A </a:t>
            </a:r>
            <a:endParaRPr lang="en-US"/>
          </a:p>
        </p:txBody>
      </p:sp>
      <p:sp>
        <p:nvSpPr>
          <p:cNvPr id="13" name="Text Placeholder 4"/>
          <p:cNvSpPr>
            <a:spLocks noGrp="1"/>
          </p:cNvSpPr>
          <p:nvPr>
            <p:ph type="body" sz="quarter" idx="16"/>
          </p:nvPr>
        </p:nvSpPr>
        <p:spPr>
          <a:xfrm>
            <a:off x="760192"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5" name="Slide Number Placeholder 4"/>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455456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B">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341473" y="1337620"/>
            <a:ext cx="5087843"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3" name="Text Placeholder 4"/>
          <p:cNvSpPr>
            <a:spLocks noGrp="1"/>
          </p:cNvSpPr>
          <p:nvPr>
            <p:ph type="body" sz="quarter" idx="16"/>
          </p:nvPr>
        </p:nvSpPr>
        <p:spPr>
          <a:xfrm>
            <a:off x="760191" y="1337620"/>
            <a:ext cx="5089596"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4" name="Slide Number Placeholder 3"/>
          <p:cNvSpPr>
            <a:spLocks noGrp="1"/>
          </p:cNvSpPr>
          <p:nvPr>
            <p:ph type="sldNum" sz="quarter" idx="18"/>
          </p:nvPr>
        </p:nvSpPr>
        <p:spPr/>
        <p:txBody>
          <a:bodyPr/>
          <a:lstStyle/>
          <a:p>
            <a:fld id="{450B0164-1B0E-EC47-A805-AF4E4DD1E6D8}" type="slidenum">
              <a:rPr lang="en-US" smtClean="0"/>
              <a:pPr/>
              <a:t>‹#›</a:t>
            </a:fld>
            <a:endParaRPr lang="en-US"/>
          </a:p>
        </p:txBody>
      </p:sp>
      <p:sp>
        <p:nvSpPr>
          <p:cNvPr id="8" name="Title 1"/>
          <p:cNvSpPr>
            <a:spLocks noGrp="1"/>
          </p:cNvSpPr>
          <p:nvPr>
            <p:ph type="ctrTitle" hasCustomPrompt="1"/>
          </p:nvPr>
        </p:nvSpPr>
        <p:spPr>
          <a:xfrm>
            <a:off x="760192" y="359168"/>
            <a:ext cx="10671620" cy="653034"/>
          </a:xfrm>
        </p:spPr>
        <p:txBody>
          <a:bodyPr lIns="72000" tIns="72000" rIns="72000" bIns="72000" anchor="b" anchorCtr="0"/>
          <a:lstStyle>
            <a:lvl1pPr>
              <a:defRPr sz="3192" baseline="0">
                <a:solidFill>
                  <a:srgbClr val="2C2825"/>
                </a:solidFill>
              </a:defRPr>
            </a:lvl1pPr>
          </a:lstStyle>
          <a:p>
            <a:r>
              <a:rPr lang="en-GB"/>
              <a:t>Content-B</a:t>
            </a:r>
            <a:endParaRPr lang="en-US"/>
          </a:p>
        </p:txBody>
      </p:sp>
    </p:spTree>
    <p:extLst>
      <p:ext uri="{BB962C8B-B14F-4D97-AF65-F5344CB8AC3E}">
        <p14:creationId xmlns:p14="http://schemas.microsoft.com/office/powerpoint/2010/main" val="119945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5892-E0E7-4F94-F1AF-C829434688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0F4842-0C7D-DDBB-C92F-8EAB3AE5A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017E7F-1FA7-3792-0678-835C3A5ACE70}"/>
              </a:ext>
            </a:extLst>
          </p:cNvPr>
          <p:cNvSpPr>
            <a:spLocks noGrp="1"/>
          </p:cNvSpPr>
          <p:nvPr>
            <p:ph type="dt" sz="half" idx="10"/>
          </p:nvPr>
        </p:nvSpPr>
        <p:spPr/>
        <p:txBody>
          <a:bodyPr/>
          <a:lstStyle/>
          <a:p>
            <a:fld id="{BF472D64-C943-4254-857B-113F59E81884}" type="datetime1">
              <a:rPr lang="en-GB" smtClean="0"/>
              <a:t>15/08/2024</a:t>
            </a:fld>
            <a:endParaRPr lang="en-GB"/>
          </a:p>
        </p:txBody>
      </p:sp>
      <p:sp>
        <p:nvSpPr>
          <p:cNvPr id="5" name="Footer Placeholder 4">
            <a:extLst>
              <a:ext uri="{FF2B5EF4-FFF2-40B4-BE49-F238E27FC236}">
                <a16:creationId xmlns:a16="http://schemas.microsoft.com/office/drawing/2014/main" id="{7EA40FBB-5A73-7A0C-EC3A-D6642A7A9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4B552-7A1F-D41B-8522-646B2E5EA689}"/>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193267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YLA">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2" y="359168"/>
            <a:ext cx="10671620" cy="653034"/>
          </a:xfrm>
        </p:spPr>
        <p:txBody>
          <a:bodyPr lIns="72000" tIns="72000" rIns="72000" bIns="72000" anchor="b" anchorCtr="0"/>
          <a:lstStyle>
            <a:lvl1pPr>
              <a:defRPr sz="3192" baseline="0">
                <a:solidFill>
                  <a:srgbClr val="2C2825"/>
                </a:solidFill>
              </a:defRPr>
            </a:lvl1pPr>
          </a:lstStyle>
          <a:p>
            <a:r>
              <a:rPr lang="en-GB"/>
              <a:t>Content-YL-A</a:t>
            </a:r>
            <a:endParaRPr lang="en-US"/>
          </a:p>
        </p:txBody>
      </p:sp>
      <p:sp>
        <p:nvSpPr>
          <p:cNvPr id="8" name="Text Placeholder 4"/>
          <p:cNvSpPr>
            <a:spLocks noGrp="1"/>
          </p:cNvSpPr>
          <p:nvPr>
            <p:ph type="body" sz="quarter" idx="16"/>
          </p:nvPr>
        </p:nvSpPr>
        <p:spPr>
          <a:xfrm>
            <a:off x="760192"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2126418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BKA">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2" y="359168"/>
            <a:ext cx="10671620" cy="653034"/>
          </a:xfrm>
        </p:spPr>
        <p:txBody>
          <a:bodyPr lIns="72000" tIns="72000" rIns="72000" bIns="72000" anchor="b" anchorCtr="0"/>
          <a:lstStyle>
            <a:lvl1pPr>
              <a:defRPr sz="3192" baseline="0">
                <a:solidFill>
                  <a:schemeClr val="bg1"/>
                </a:solidFill>
              </a:defRPr>
            </a:lvl1pPr>
          </a:lstStyle>
          <a:p>
            <a:r>
              <a:rPr lang="en-GB"/>
              <a:t>Content-BK-A</a:t>
            </a:r>
            <a:endParaRPr lang="en-US"/>
          </a:p>
        </p:txBody>
      </p:sp>
      <p:sp>
        <p:nvSpPr>
          <p:cNvPr id="8" name="Text Placeholder 4"/>
          <p:cNvSpPr>
            <a:spLocks noGrp="1"/>
          </p:cNvSpPr>
          <p:nvPr>
            <p:ph type="body" sz="quarter" idx="16"/>
          </p:nvPr>
        </p:nvSpPr>
        <p:spPr>
          <a:xfrm>
            <a:off x="760192" y="1338719"/>
            <a:ext cx="10671620" cy="5025412"/>
          </a:xfr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487010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 y="311"/>
            <a:ext cx="12190866" cy="6857380"/>
          </a:xfrm>
          <a:prstGeom prst="rect">
            <a:avLst/>
          </a:prstGeom>
        </p:spPr>
      </p:pic>
      <p:sp>
        <p:nvSpPr>
          <p:cNvPr id="12" name="Title 1"/>
          <p:cNvSpPr>
            <a:spLocks noGrp="1"/>
          </p:cNvSpPr>
          <p:nvPr>
            <p:ph type="ctrTitle" hasCustomPrompt="1"/>
          </p:nvPr>
        </p:nvSpPr>
        <p:spPr>
          <a:xfrm>
            <a:off x="4673603" y="1337620"/>
            <a:ext cx="6758209" cy="982248"/>
          </a:xfrm>
        </p:spPr>
        <p:txBody>
          <a:bodyPr anchor="b" anchorCtr="0">
            <a:noAutofit/>
          </a:bodyPr>
          <a:lstStyle>
            <a:lvl1pPr>
              <a:defRPr baseline="0">
                <a:solidFill>
                  <a:srgbClr val="2C2825"/>
                </a:solidFill>
              </a:defRPr>
            </a:lvl1pPr>
          </a:lstStyle>
          <a:p>
            <a:r>
              <a:rPr lang="en-GB"/>
              <a:t>Contact</a:t>
            </a:r>
            <a:endParaRPr lang="en-US"/>
          </a:p>
        </p:txBody>
      </p:sp>
      <p:sp>
        <p:nvSpPr>
          <p:cNvPr id="14" name="Text Placeholder 13"/>
          <p:cNvSpPr>
            <a:spLocks noGrp="1"/>
          </p:cNvSpPr>
          <p:nvPr>
            <p:ph type="body" sz="quarter" idx="10"/>
          </p:nvPr>
        </p:nvSpPr>
        <p:spPr>
          <a:xfrm>
            <a:off x="4673601" y="2513811"/>
            <a:ext cx="6758210" cy="313688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2"/>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2767051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p:txBody>
          <a:bodyPr/>
          <a:lstStyle>
            <a:lvl1pPr>
              <a:defRPr>
                <a:solidFill>
                  <a:schemeClr val="tx1">
                    <a:lumMod val="85000"/>
                    <a:lumOff val="15000"/>
                  </a:schemeClr>
                </a:solidFill>
              </a:defRPr>
            </a:lvl1pPr>
          </a:lstStyle>
          <a:p>
            <a:r>
              <a:rPr lang="en-US" dirty="0"/>
              <a:t>Midlands DSU Network | Decision Support Centre</a:t>
            </a:r>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p:txBody>
          <a:bodyPr/>
          <a:lstStyle>
            <a:lvl1pPr algn="ctr">
              <a:defRPr/>
            </a:lvl1pPr>
          </a:lstStyle>
          <a:p>
            <a:fld id="{E37164D7-9B6A-1C43-ACF7-FB85B36CD2BA}" type="slidenum">
              <a:rPr lang="en-US" smtClean="0"/>
              <a:pPr/>
              <a:t>‹#›</a:t>
            </a:fld>
            <a:endParaRPr lang="en-US"/>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431999" y="1580445"/>
            <a:ext cx="11324571" cy="4662686"/>
          </a:xfrm>
        </p:spPr>
        <p:txBody>
          <a:bodyPr/>
          <a:lstStyle>
            <a:lvl1pPr marL="257138" marR="0" indent="-257138" algn="l" defTabSz="685703" rtl="0" eaLnBrk="1" fontAlgn="auto" latinLnBrk="0" hangingPunct="1">
              <a:lnSpc>
                <a:spcPct val="90000"/>
              </a:lnSpc>
              <a:spcBef>
                <a:spcPts val="750"/>
              </a:spcBef>
              <a:spcAft>
                <a:spcPts val="0"/>
              </a:spcAft>
              <a:buClrTx/>
              <a:buSzTx/>
              <a:buFont typeface="Arial" panose="020B0604020202020204" pitchFamily="34"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4E3B0F1A-F225-9748-9EE1-7F9FE78844E5}"/>
              </a:ext>
            </a:extLst>
          </p:cNvPr>
          <p:cNvSpPr>
            <a:spLocks noGrp="1"/>
          </p:cNvSpPr>
          <p:nvPr>
            <p:ph type="title"/>
          </p:nvPr>
        </p:nvSpPr>
        <p:spPr>
          <a:xfrm>
            <a:off x="431999" y="386127"/>
            <a:ext cx="11324572" cy="895494"/>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4216977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17F7-B6AB-4E94-BBC6-2D3F9AFA1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73977A-E5AA-43B2-9BAE-B0A1639BB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FA7247-D053-4AF0-8646-AC779BDDA2DC}"/>
              </a:ext>
            </a:extLst>
          </p:cNvPr>
          <p:cNvSpPr>
            <a:spLocks noGrp="1"/>
          </p:cNvSpPr>
          <p:nvPr>
            <p:ph type="dt" sz="half" idx="10"/>
          </p:nvPr>
        </p:nvSpPr>
        <p:spPr/>
        <p:txBody>
          <a:bodyPr/>
          <a:lstStyle/>
          <a:p>
            <a:fld id="{D6442CAA-A34B-448C-8A92-308DA8FDED26}" type="datetimeFigureOut">
              <a:rPr lang="en-GB" smtClean="0"/>
              <a:t>15/08/2024</a:t>
            </a:fld>
            <a:endParaRPr lang="en-GB"/>
          </a:p>
        </p:txBody>
      </p:sp>
      <p:sp>
        <p:nvSpPr>
          <p:cNvPr id="5" name="Footer Placeholder 4">
            <a:extLst>
              <a:ext uri="{FF2B5EF4-FFF2-40B4-BE49-F238E27FC236}">
                <a16:creationId xmlns:a16="http://schemas.microsoft.com/office/drawing/2014/main" id="{0296BEBC-538E-43D4-8F60-168CD51507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D4505-44F0-4B9B-800B-7625436212D4}"/>
              </a:ext>
            </a:extLst>
          </p:cNvPr>
          <p:cNvSpPr>
            <a:spLocks noGrp="1"/>
          </p:cNvSpPr>
          <p:nvPr>
            <p:ph type="sldNum" sz="quarter" idx="12"/>
          </p:nvPr>
        </p:nvSpPr>
        <p:spPr/>
        <p:txBody>
          <a:bodyPr/>
          <a:lstStyle/>
          <a:p>
            <a:fld id="{A1917CE9-1376-4BD4-B0AE-924D718B2292}" type="slidenum">
              <a:rPr lang="en-GB" smtClean="0"/>
              <a:t>‹#›</a:t>
            </a:fld>
            <a:endParaRPr lang="en-GB"/>
          </a:p>
        </p:txBody>
      </p:sp>
    </p:spTree>
    <p:extLst>
      <p:ext uri="{BB962C8B-B14F-4D97-AF65-F5344CB8AC3E}">
        <p14:creationId xmlns:p14="http://schemas.microsoft.com/office/powerpoint/2010/main" val="982233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73B8-CB98-39BB-06A1-C16F8D954E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0E95C7-1723-3F45-A535-21A549252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EB6F92-A70B-1807-0B5E-F49A0B9524E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A78FD1B-8C86-E867-B823-F5A55749D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FF782-AA84-DEB1-C946-C3D0D627DF68}"/>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1062733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DFD4-A9FC-5E25-6219-213AEA60B6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13B6F4-AE85-8472-82B4-4E23E3A12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B0533F-F15A-489D-2F7D-669E6E086BD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1D984E9-B007-33EB-C3B1-5DE0F03BC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869D32-43E9-5DB7-9F17-D4A696F84F23}"/>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3398026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BD10-B703-052C-5ACF-B08601334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2C0D65-E1C1-D6E0-BDA1-5BE66E3261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23ED07-A9E5-3019-7CA6-1FC88299BCA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A7D881B-18B6-6A48-B542-3CE4CC2E6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3DD5D-EE02-F8D0-8E41-5BF39040BCD9}"/>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3053008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2145-D6A6-4652-9847-66BECDDDED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06F822-7295-F1CD-3277-7D8DC683DF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E4B8F7-AAA5-2655-55FD-62B8F5E79F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243B89-7ADD-6869-21BE-C424A55D9A3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6B6B51C-089F-5AEA-9172-C1BDB98001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EE56C9-BCCA-EE54-E2B6-C6B488E4709D}"/>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1467661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3447-C71E-C90F-A068-2BE337851B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5FDB53-1639-6D41-8279-F23397DBF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58644-C5F6-075D-8C72-A55D4FF7F9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1C88E-6A29-F670-4B9D-05B33FC9C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00F1D-1391-5F36-F7A4-1BCA8464B8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E1DA95-AB46-B396-A26D-B9DDBCF5AEE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EB57791-1628-30D6-4FBC-20AD922A64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A3CC77-7C06-42CF-36A0-BB6816908B29}"/>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193666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D4A1-8F49-5025-3F1D-4D4BF3DD26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A3164E-ECC3-A089-3819-013AA0EBA3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706213-26B3-DB84-CC8B-E003C6E40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973864-1555-E4A5-42C6-902796C2B559}"/>
              </a:ext>
            </a:extLst>
          </p:cNvPr>
          <p:cNvSpPr>
            <a:spLocks noGrp="1"/>
          </p:cNvSpPr>
          <p:nvPr>
            <p:ph type="dt" sz="half" idx="10"/>
          </p:nvPr>
        </p:nvSpPr>
        <p:spPr/>
        <p:txBody>
          <a:bodyPr/>
          <a:lstStyle/>
          <a:p>
            <a:fld id="{915CF8BB-FE9B-4E4C-8A60-CFF887771B49}" type="datetime1">
              <a:rPr lang="en-GB" smtClean="0"/>
              <a:t>15/08/2024</a:t>
            </a:fld>
            <a:endParaRPr lang="en-GB"/>
          </a:p>
        </p:txBody>
      </p:sp>
      <p:sp>
        <p:nvSpPr>
          <p:cNvPr id="6" name="Footer Placeholder 5">
            <a:extLst>
              <a:ext uri="{FF2B5EF4-FFF2-40B4-BE49-F238E27FC236}">
                <a16:creationId xmlns:a16="http://schemas.microsoft.com/office/drawing/2014/main" id="{794612E9-10A7-1571-6CF4-03376EF82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254561-BCEC-4B76-8B7A-49D15811F24B}"/>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1534745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3E59-1D67-CAC4-F2B6-60F0543167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BD3A02-ADC0-D470-FD48-A39184478DD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25004D9-B060-C0E9-2992-54D7994F20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873336-46AC-C07E-C8BA-51B57749232E}"/>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392340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88069-4F29-71D2-9453-908A246BBD2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6BBEFC1E-3E4F-A621-472E-E8D4744205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E03C12-242A-D01D-9153-20F19386681B}"/>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2395282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84D8-5DB7-5EBA-73D6-F37B2886E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6374EB-CF45-55B7-6C03-EEBAA144C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EC59-BCE8-1BC7-DCCE-F9126387E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AC8C1-C8D6-3A6E-1214-FD1CE78647E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FFA8D06-5484-3B8E-71CC-31B82D3C1C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119C93-5378-1070-FD13-232CCEBC566E}"/>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1708262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05CD-450A-6D1E-CA5F-289198315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3CCDE0-D8B9-E53F-CE1F-859ED46222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6B27D0-7DAD-E34D-BBF8-4538D2700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6231C-53E8-DDE3-9EC8-D98BB07BC6E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5DACF1A-F1BE-26C6-83BB-CE5A35D084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B1507E-6128-F1F0-34F1-DBB902EAFCAD}"/>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1593464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6113-CCFA-5871-77BF-7E62DEB8C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1557A9-7216-E7E2-172F-C886ED726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F80010-58BA-F9BD-FFE7-5FDFF8A6BAF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1DCCAA7-1903-CD17-2D24-D50CC5E1A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568DE1-AB0F-A106-7E28-8E1FE6689215}"/>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21675931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DED3B9-3F8C-FD27-8C66-7DAFB1A48C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9F0FE5-ED68-FE88-38FE-2D89D4024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A216F1-D8D4-EDB4-637F-4EB69FCB7C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74487CD-CA19-095D-762B-057BDE551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2FDFE6-4588-1789-DB1F-BDE65B77C4FA}"/>
              </a:ext>
            </a:extLst>
          </p:cNvPr>
          <p:cNvSpPr>
            <a:spLocks noGrp="1"/>
          </p:cNvSpPr>
          <p:nvPr>
            <p:ph type="sldNum" sz="quarter" idx="12"/>
          </p:nvPr>
        </p:nvSpPr>
        <p:spPr/>
        <p:txBody>
          <a:bodyPr/>
          <a:lstStyle/>
          <a:p>
            <a:fld id="{29999C52-92EF-427F-9726-E72A187B6DD8}" type="slidenum">
              <a:rPr lang="en-GB" smtClean="0"/>
              <a:t>‹#›</a:t>
            </a:fld>
            <a:endParaRPr lang="en-GB"/>
          </a:p>
        </p:txBody>
      </p:sp>
    </p:spTree>
    <p:extLst>
      <p:ext uri="{BB962C8B-B14F-4D97-AF65-F5344CB8AC3E}">
        <p14:creationId xmlns:p14="http://schemas.microsoft.com/office/powerpoint/2010/main" val="33295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6378" cy="6855413"/>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latin typeface="Segoe UI" panose="020B0502040204020203" pitchFamily="34" charset="0"/>
                <a:cs typeface="Segoe UI" panose="020B0502040204020203" pitchFamily="34" charset="0"/>
              </a:defRPr>
            </a:lvl1pPr>
          </a:lstStyle>
          <a:p>
            <a:r>
              <a:rPr lang="en-US"/>
              <a:t>Title</a:t>
            </a:r>
            <a:endParaRPr lang="en-US" dirty="0"/>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tx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Subtitle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0862" y="326761"/>
            <a:ext cx="2229834" cy="1632340"/>
          </a:xfrm>
          <a:prstGeom prst="rect">
            <a:avLst/>
          </a:prstGeom>
        </p:spPr>
      </p:pic>
    </p:spTree>
    <p:extLst>
      <p:ext uri="{BB962C8B-B14F-4D97-AF65-F5344CB8AC3E}">
        <p14:creationId xmlns:p14="http://schemas.microsoft.com/office/powerpoint/2010/main" val="227649229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p:txBody>
          <a:bodyPr/>
          <a:lstStyle>
            <a:lvl1pPr algn="ctr">
              <a:defRPr/>
            </a:lvl1pPr>
          </a:lstStyle>
          <a:p>
            <a:endParaRPr lang="en-US" dirty="0"/>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432001" y="1580445"/>
            <a:ext cx="11324571" cy="4662686"/>
          </a:xfrm>
        </p:spPr>
        <p:txBody>
          <a:bodyPr/>
          <a:lstStyle>
            <a:lvl1pPr marL="257178" marR="0" indent="-257178" algn="l" defTabSz="685809" rtl="0" eaLnBrk="1" fontAlgn="auto" latinLnBrk="0" hangingPunct="1">
              <a:lnSpc>
                <a:spcPct val="90000"/>
              </a:lnSpc>
              <a:spcBef>
                <a:spcPts val="750"/>
              </a:spcBef>
              <a:spcAft>
                <a:spcPts val="0"/>
              </a:spcAft>
              <a:buClrTx/>
              <a:buSzTx/>
              <a:buFont typeface="Arial" panose="020B0604020202020204" pitchFamily="34"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B89237B-E38B-4BDF-A395-72CE184467AA}"/>
              </a:ext>
            </a:extLst>
          </p:cNvPr>
          <p:cNvSpPr>
            <a:spLocks noGrp="1"/>
          </p:cNvSpPr>
          <p:nvPr>
            <p:ph type="title"/>
          </p:nvPr>
        </p:nvSpPr>
        <p:spPr>
          <a:xfrm>
            <a:off x="432000" y="614869"/>
            <a:ext cx="11324572" cy="939182"/>
          </a:xfrm>
        </p:spPr>
        <p:txBody>
          <a:bodyPr/>
          <a:lstStyle/>
          <a:p>
            <a:r>
              <a:rPr lang="en-US"/>
              <a:t>Click to edit Master title style</a:t>
            </a:r>
            <a:endParaRPr lang="en-GB"/>
          </a:p>
        </p:txBody>
      </p:sp>
    </p:spTree>
    <p:extLst>
      <p:ext uri="{BB962C8B-B14F-4D97-AF65-F5344CB8AC3E}">
        <p14:creationId xmlns:p14="http://schemas.microsoft.com/office/powerpoint/2010/main" val="3143556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CD4AB83-EB0F-477B-81F8-82F00E17FFEC}"/>
              </a:ext>
            </a:extLst>
          </p:cNvPr>
          <p:cNvSpPr/>
          <p:nvPr userDrawn="1"/>
        </p:nvSpPr>
        <p:spPr>
          <a:xfrm>
            <a:off x="1139713" y="-994263"/>
            <a:ext cx="3892800" cy="3892800"/>
          </a:xfrm>
          <a:prstGeom prst="ellipse">
            <a:avLst/>
          </a:prstGeom>
          <a:solidFill>
            <a:srgbClr val="232323"/>
          </a:solidFill>
          <a:ln w="6350">
            <a:no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algn="ctr"/>
            <a:endParaRPr lang="en-GB" sz="2400">
              <a:solidFill>
                <a:schemeClr val="tx1"/>
              </a:solidFill>
            </a:endParaRPr>
          </a:p>
        </p:txBody>
      </p:sp>
      <p:sp>
        <p:nvSpPr>
          <p:cNvPr id="2" name="Title 1"/>
          <p:cNvSpPr>
            <a:spLocks noGrp="1"/>
          </p:cNvSpPr>
          <p:nvPr>
            <p:ph type="ctrTitle"/>
          </p:nvPr>
        </p:nvSpPr>
        <p:spPr>
          <a:xfrm>
            <a:off x="609600" y="2930014"/>
            <a:ext cx="8278147" cy="2128245"/>
          </a:xfrm>
        </p:spPr>
        <p:txBody>
          <a:bodyPr anchor="ctr" anchorCtr="0">
            <a:noAutofit/>
          </a:bodyPr>
          <a:lstStyle>
            <a:lvl1pPr>
              <a:defRPr sz="37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09600" y="5558928"/>
            <a:ext cx="5125941" cy="849760"/>
          </a:xfrm>
        </p:spPr>
        <p:txBody>
          <a:bodyPr anchor="b">
            <a:noAutofit/>
          </a:bodyPr>
          <a:lstStyle>
            <a:lvl1pPr marL="0" indent="0" algn="l">
              <a:buNone/>
              <a:defRPr sz="18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pic>
        <p:nvPicPr>
          <p:cNvPr id="11" name="Picture 10">
            <a:extLst>
              <a:ext uri="{FF2B5EF4-FFF2-40B4-BE49-F238E27FC236}">
                <a16:creationId xmlns:a16="http://schemas.microsoft.com/office/drawing/2014/main" id="{C46B29FC-BA61-F54B-AEDC-E6AAA77C65F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659813" y="5725751"/>
            <a:ext cx="2919092" cy="682936"/>
          </a:xfrm>
          <a:prstGeom prst="rect">
            <a:avLst/>
          </a:prstGeom>
        </p:spPr>
      </p:pic>
      <p:pic>
        <p:nvPicPr>
          <p:cNvPr id="6" name="Graphic 5">
            <a:extLst>
              <a:ext uri="{FF2B5EF4-FFF2-40B4-BE49-F238E27FC236}">
                <a16:creationId xmlns:a16="http://schemas.microsoft.com/office/drawing/2014/main" id="{80646E95-AA2A-486B-BFF1-275FF76D61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107" y="-962283"/>
            <a:ext cx="3892296" cy="389229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CE6C94BA-EE03-4081-9123-9A735DDA48E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82777" y="463129"/>
            <a:ext cx="1211235" cy="489008"/>
          </a:xfrm>
          <a:prstGeom prst="rect">
            <a:avLst/>
          </a:prstGeom>
        </p:spPr>
      </p:pic>
    </p:spTree>
    <p:extLst>
      <p:ext uri="{BB962C8B-B14F-4D97-AF65-F5344CB8AC3E}">
        <p14:creationId xmlns:p14="http://schemas.microsoft.com/office/powerpoint/2010/main" val="419944615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SU NHS">
    <p:bg>
      <p:bgPr>
        <a:solidFill>
          <a:schemeClr val="tx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CD4AB83-EB0F-477B-81F8-82F00E17FFEC}"/>
              </a:ext>
            </a:extLst>
          </p:cNvPr>
          <p:cNvSpPr/>
          <p:nvPr userDrawn="1"/>
        </p:nvSpPr>
        <p:spPr>
          <a:xfrm>
            <a:off x="1139713" y="-994263"/>
            <a:ext cx="3892800" cy="3892800"/>
          </a:xfrm>
          <a:prstGeom prst="ellipse">
            <a:avLst/>
          </a:prstGeom>
          <a:solidFill>
            <a:srgbClr val="232323"/>
          </a:solidFill>
          <a:ln w="6350">
            <a:no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algn="ctr"/>
            <a:endParaRPr lang="en-GB" sz="2400">
              <a:solidFill>
                <a:schemeClr val="tx1"/>
              </a:solidFill>
            </a:endParaRPr>
          </a:p>
        </p:txBody>
      </p:sp>
      <p:sp>
        <p:nvSpPr>
          <p:cNvPr id="2" name="Title 1"/>
          <p:cNvSpPr>
            <a:spLocks noGrp="1"/>
          </p:cNvSpPr>
          <p:nvPr>
            <p:ph type="ctrTitle"/>
          </p:nvPr>
        </p:nvSpPr>
        <p:spPr>
          <a:xfrm>
            <a:off x="609600" y="2930014"/>
            <a:ext cx="8278147" cy="2128245"/>
          </a:xfrm>
        </p:spPr>
        <p:txBody>
          <a:bodyPr anchor="ctr" anchorCtr="0">
            <a:noAutofit/>
          </a:bodyPr>
          <a:lstStyle>
            <a:lvl1pPr>
              <a:defRPr sz="37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09599" y="5558928"/>
            <a:ext cx="6615236" cy="849760"/>
          </a:xfrm>
        </p:spPr>
        <p:txBody>
          <a:bodyPr anchor="b">
            <a:noAutofit/>
          </a:bodyPr>
          <a:lstStyle>
            <a:lvl1pPr marL="0" indent="0" algn="l">
              <a:buNone/>
              <a:defRPr sz="14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pic>
        <p:nvPicPr>
          <p:cNvPr id="11" name="Picture 10">
            <a:extLst>
              <a:ext uri="{FF2B5EF4-FFF2-40B4-BE49-F238E27FC236}">
                <a16:creationId xmlns:a16="http://schemas.microsoft.com/office/drawing/2014/main" id="{C46B29FC-BA61-F54B-AEDC-E6AAA77C65F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659813" y="5725751"/>
            <a:ext cx="2919092" cy="682936"/>
          </a:xfrm>
          <a:prstGeom prst="rect">
            <a:avLst/>
          </a:prstGeom>
        </p:spPr>
      </p:pic>
      <p:pic>
        <p:nvPicPr>
          <p:cNvPr id="6" name="Graphic 5">
            <a:extLst>
              <a:ext uri="{FF2B5EF4-FFF2-40B4-BE49-F238E27FC236}">
                <a16:creationId xmlns:a16="http://schemas.microsoft.com/office/drawing/2014/main" id="{80646E95-AA2A-486B-BFF1-275FF76D61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107" y="-962283"/>
            <a:ext cx="3892296" cy="3892296"/>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E0311C03-D966-4C22-9498-E8A1DA9FD86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534291" y="5725751"/>
            <a:ext cx="816067" cy="68293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3F262F25-6649-46C7-8C04-DE119DFF1CB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82777" y="463129"/>
            <a:ext cx="1211235" cy="489008"/>
          </a:xfrm>
          <a:prstGeom prst="rect">
            <a:avLst/>
          </a:prstGeom>
        </p:spPr>
      </p:pic>
    </p:spTree>
    <p:extLst>
      <p:ext uri="{BB962C8B-B14F-4D97-AF65-F5344CB8AC3E}">
        <p14:creationId xmlns:p14="http://schemas.microsoft.com/office/powerpoint/2010/main" val="216265498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4749-542C-263B-082E-15B13BBCD2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EC11A-2874-22DD-91F9-AECDA5764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A100D-DC8B-0B86-7619-8ADA731A5A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4DD00D-4539-DBE7-3956-622DD3F5D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6CC3C6-8D54-6A24-6599-29CF5677D2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D691C4-281B-99C8-3A53-5A85E1F5634E}"/>
              </a:ext>
            </a:extLst>
          </p:cNvPr>
          <p:cNvSpPr>
            <a:spLocks noGrp="1"/>
          </p:cNvSpPr>
          <p:nvPr>
            <p:ph type="dt" sz="half" idx="10"/>
          </p:nvPr>
        </p:nvSpPr>
        <p:spPr/>
        <p:txBody>
          <a:bodyPr/>
          <a:lstStyle/>
          <a:p>
            <a:fld id="{2D98119E-5F7F-4C80-A25D-8D3AA5E570D8}" type="datetime1">
              <a:rPr lang="en-GB" smtClean="0"/>
              <a:t>15/08/2024</a:t>
            </a:fld>
            <a:endParaRPr lang="en-GB"/>
          </a:p>
        </p:txBody>
      </p:sp>
      <p:sp>
        <p:nvSpPr>
          <p:cNvPr id="8" name="Footer Placeholder 7">
            <a:extLst>
              <a:ext uri="{FF2B5EF4-FFF2-40B4-BE49-F238E27FC236}">
                <a16:creationId xmlns:a16="http://schemas.microsoft.com/office/drawing/2014/main" id="{3F0B9BEB-474E-684F-6258-2C225FA9DA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EEF043-2902-AD76-AD69-F9B738EAC487}"/>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1091810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42F04F97-87AC-4484-AE55-2045F1114B95}"/>
              </a:ext>
            </a:extLst>
          </p:cNvPr>
          <p:cNvSpPr>
            <a:spLocks noGrp="1"/>
          </p:cNvSpPr>
          <p:nvPr>
            <p:ph type="subTitle" idx="1"/>
          </p:nvPr>
        </p:nvSpPr>
        <p:spPr>
          <a:xfrm>
            <a:off x="609601" y="3870003"/>
            <a:ext cx="8895644" cy="1723071"/>
          </a:xfrm>
        </p:spPr>
        <p:txBody>
          <a:bodyPr>
            <a:noAutofit/>
          </a:bodyPr>
          <a:lstStyle>
            <a:lvl1pPr marL="0" indent="0" algn="l">
              <a:buNone/>
              <a:defRPr sz="18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6" name="Text Placeholder 9">
            <a:extLst>
              <a:ext uri="{FF2B5EF4-FFF2-40B4-BE49-F238E27FC236}">
                <a16:creationId xmlns:a16="http://schemas.microsoft.com/office/drawing/2014/main" id="{944C7ADF-C14C-47A1-AC4C-6C84341E46EF}"/>
              </a:ext>
            </a:extLst>
          </p:cNvPr>
          <p:cNvSpPr>
            <a:spLocks noGrp="1"/>
          </p:cNvSpPr>
          <p:nvPr>
            <p:ph type="body" sz="quarter" idx="13" hasCustomPrompt="1"/>
          </p:nvPr>
        </p:nvSpPr>
        <p:spPr>
          <a:xfrm>
            <a:off x="609601" y="485960"/>
            <a:ext cx="6135756" cy="914400"/>
          </a:xfrm>
        </p:spPr>
        <p:txBody>
          <a:bodyPr>
            <a:noAutofit/>
          </a:bodyPr>
          <a:lstStyle>
            <a:lvl1pPr marL="0" indent="0">
              <a:buNone/>
              <a:defRPr sz="2400" b="1" i="0">
                <a:solidFill>
                  <a:schemeClr val="tx1"/>
                </a:solidFill>
                <a:latin typeface="Arial"/>
                <a:cs typeface="Arial"/>
              </a:defRPr>
            </a:lvl1pPr>
          </a:lstStyle>
          <a:p>
            <a:pPr lvl="0"/>
            <a:r>
              <a:rPr lang="en-GB"/>
              <a:t>Chapter Number</a:t>
            </a:r>
            <a:endParaRPr lang="en-US"/>
          </a:p>
        </p:txBody>
      </p:sp>
      <p:sp>
        <p:nvSpPr>
          <p:cNvPr id="8" name="Text Placeholder 7">
            <a:extLst>
              <a:ext uri="{FF2B5EF4-FFF2-40B4-BE49-F238E27FC236}">
                <a16:creationId xmlns:a16="http://schemas.microsoft.com/office/drawing/2014/main" id="{94228758-19C0-40F3-9CB4-19A985AB3B7A}"/>
              </a:ext>
            </a:extLst>
          </p:cNvPr>
          <p:cNvSpPr>
            <a:spLocks noGrp="1"/>
          </p:cNvSpPr>
          <p:nvPr>
            <p:ph type="body" sz="quarter" idx="14" hasCustomPrompt="1"/>
          </p:nvPr>
        </p:nvSpPr>
        <p:spPr>
          <a:xfrm>
            <a:off x="609601" y="2717157"/>
            <a:ext cx="8896351" cy="966580"/>
          </a:xfrm>
        </p:spPr>
        <p:txBody>
          <a:bodyPr/>
          <a:lstStyle>
            <a:lvl1pPr marL="0" indent="0">
              <a:buNone/>
              <a:defRPr sz="4800" b="1"/>
            </a:lvl1pPr>
            <a:lvl2pPr marL="239178" indent="0">
              <a:buNone/>
              <a:defRPr/>
            </a:lvl2pPr>
          </a:lstStyle>
          <a:p>
            <a:pPr lvl="0"/>
            <a:r>
              <a:rPr lang="en-US"/>
              <a:t>Click to edit Master title style</a:t>
            </a:r>
          </a:p>
        </p:txBody>
      </p:sp>
    </p:spTree>
    <p:extLst>
      <p:ext uri="{BB962C8B-B14F-4D97-AF65-F5344CB8AC3E}">
        <p14:creationId xmlns:p14="http://schemas.microsoft.com/office/powerpoint/2010/main" val="140539854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GB"/>
              <a:t>Click to edit Master title style</a:t>
            </a:r>
            <a:endParaRPr lang="en-US"/>
          </a:p>
        </p:txBody>
      </p:sp>
      <p:sp>
        <p:nvSpPr>
          <p:cNvPr id="3" name="Content Placeholder 2"/>
          <p:cNvSpPr>
            <a:spLocks noGrp="1"/>
          </p:cNvSpPr>
          <p:nvPr>
            <p:ph sz="half" idx="1"/>
          </p:nvPr>
        </p:nvSpPr>
        <p:spPr>
          <a:xfrm>
            <a:off x="609602" y="1557340"/>
            <a:ext cx="5410199" cy="4619625"/>
          </a:xfrm>
        </p:spPr>
        <p:txBody>
          <a:bodyPr/>
          <a:lstStyle>
            <a:lvl1pPr marL="380990" indent="-380990">
              <a:buFont typeface="Arial" panose="020B0604020202020204" pitchFamily="34" charset="0"/>
              <a:buChar char="-"/>
              <a:defRPr/>
            </a:lvl1pPr>
            <a:lvl2pPr marL="652446" indent="-380990">
              <a:buFont typeface="Arial" panose="020B0604020202020204" pitchFamily="34" charset="0"/>
              <a:buChar char="-"/>
              <a:defRPr/>
            </a:lvl2pPr>
            <a:lvl3pPr marL="915964" indent="-380990">
              <a:buFont typeface="Arial" panose="020B0604020202020204" pitchFamily="34" charset="0"/>
              <a:buChar char="-"/>
              <a:defRPr/>
            </a:lvl3pPr>
            <a:lvl4pPr marL="1187421" indent="-380990">
              <a:buFont typeface="Arial" panose="020B0604020202020204" pitchFamily="34" charset="0"/>
              <a:buChar char="-"/>
              <a:defRPr/>
            </a:lvl4pPr>
            <a:lvl5pPr marL="1457289" indent="-38099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557340"/>
            <a:ext cx="5410200" cy="4619625"/>
          </a:xfrm>
        </p:spPr>
        <p:txBody>
          <a:bodyPr/>
          <a:lstStyle>
            <a:lvl1pPr marL="380990" indent="-380990">
              <a:buFont typeface="Arial" panose="020B0604020202020204" pitchFamily="34" charset="0"/>
              <a:buChar char="-"/>
              <a:defRPr/>
            </a:lvl1pPr>
            <a:lvl2pPr marL="652446" indent="-380990">
              <a:buFont typeface="Arial" panose="020B0604020202020204" pitchFamily="34" charset="0"/>
              <a:buChar char="-"/>
              <a:defRPr/>
            </a:lvl2pPr>
            <a:lvl3pPr marL="915964" indent="-380990">
              <a:buFont typeface="Arial" panose="020B0604020202020204" pitchFamily="34" charset="0"/>
              <a:buChar char="-"/>
              <a:defRPr/>
            </a:lvl3pPr>
            <a:lvl4pPr marL="1187421" indent="-380990">
              <a:buFont typeface="Arial" panose="020B0604020202020204" pitchFamily="34" charset="0"/>
              <a:buChar char="-"/>
              <a:defRPr/>
            </a:lvl4pPr>
            <a:lvl5pPr marL="1457289" indent="-38099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3">
            <a:extLst>
              <a:ext uri="{FF2B5EF4-FFF2-40B4-BE49-F238E27FC236}">
                <a16:creationId xmlns:a16="http://schemas.microsoft.com/office/drawing/2014/main" id="{E3EC8D62-A7E1-4AC6-8E95-8901E1CF6EBC}"/>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1" name="Footer Placeholder 4">
            <a:extLst>
              <a:ext uri="{FF2B5EF4-FFF2-40B4-BE49-F238E27FC236}">
                <a16:creationId xmlns:a16="http://schemas.microsoft.com/office/drawing/2014/main" id="{930FDD42-BBA8-436F-A5E3-92C02914AE78}"/>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2" name="Slide Number Placeholder 5">
            <a:extLst>
              <a:ext uri="{FF2B5EF4-FFF2-40B4-BE49-F238E27FC236}">
                <a16:creationId xmlns:a16="http://schemas.microsoft.com/office/drawing/2014/main" id="{4D2EA61A-3646-41C2-9B8C-5F1A14B5C0F7}"/>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3630974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512763"/>
            <a:ext cx="10972799" cy="648000"/>
          </a:xfrm>
        </p:spPr>
        <p:txBody>
          <a:bodyPr/>
          <a:lstStyle>
            <a:lvl1pPr>
              <a:defRPr>
                <a:solidFill>
                  <a:schemeClr val="bg2"/>
                </a:solidFill>
              </a:defRPr>
            </a:lvl1pPr>
          </a:lstStyle>
          <a:p>
            <a:r>
              <a:rPr lang="en-GB"/>
              <a:t>Click to edit Master title style</a:t>
            </a:r>
            <a:endParaRPr lang="en-US"/>
          </a:p>
        </p:txBody>
      </p:sp>
      <p:sp>
        <p:nvSpPr>
          <p:cNvPr id="3" name="Text Placeholder 2"/>
          <p:cNvSpPr>
            <a:spLocks noGrp="1"/>
          </p:cNvSpPr>
          <p:nvPr>
            <p:ph type="body" idx="1"/>
          </p:nvPr>
        </p:nvSpPr>
        <p:spPr>
          <a:xfrm>
            <a:off x="609601" y="1566863"/>
            <a:ext cx="5270692" cy="823912"/>
          </a:xfrm>
        </p:spPr>
        <p:txBody>
          <a:bodyPr anchor="b">
            <a:normAutofit/>
          </a:bodyPr>
          <a:lstStyle>
            <a:lvl1pPr marL="0" indent="0">
              <a:buNone/>
              <a:defRPr sz="2000" b="1">
                <a:solidFill>
                  <a:schemeClr val="tx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1" y="2442411"/>
            <a:ext cx="5270692" cy="3747252"/>
          </a:xfrm>
        </p:spPr>
        <p:txBody>
          <a:bodyPr/>
          <a:lstStyle>
            <a:lvl1pPr marL="380990" indent="-380990">
              <a:buFont typeface="Arial" panose="020B0604020202020204" pitchFamily="34" charset="0"/>
              <a:buChar char="-"/>
              <a:defRPr>
                <a:solidFill>
                  <a:schemeClr val="tx1"/>
                </a:solidFill>
              </a:defRPr>
            </a:lvl1pPr>
            <a:lvl2pPr marL="652446" indent="-380990">
              <a:buFont typeface="Arial" panose="020B0604020202020204" pitchFamily="34" charset="0"/>
              <a:buChar char="-"/>
              <a:defRPr>
                <a:solidFill>
                  <a:schemeClr val="tx1"/>
                </a:solidFill>
              </a:defRPr>
            </a:lvl2pPr>
            <a:lvl3pPr marL="915964" indent="-380990">
              <a:buFont typeface="Arial" panose="020B0604020202020204" pitchFamily="34" charset="0"/>
              <a:buChar char="-"/>
              <a:defRPr>
                <a:solidFill>
                  <a:schemeClr val="tx1"/>
                </a:solidFill>
              </a:defRPr>
            </a:lvl3pPr>
            <a:lvl4pPr marL="1187421" indent="-380990">
              <a:buFont typeface="Arial" panose="020B0604020202020204" pitchFamily="34" charset="0"/>
              <a:buChar char="-"/>
              <a:defRPr>
                <a:solidFill>
                  <a:schemeClr val="tx1"/>
                </a:solidFill>
              </a:defRPr>
            </a:lvl4pPr>
            <a:lvl5pPr marL="1457289" indent="-380990">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2" y="1566863"/>
            <a:ext cx="5410197" cy="823912"/>
          </a:xfrm>
        </p:spPr>
        <p:txBody>
          <a:bodyPr anchor="b">
            <a:normAutofit/>
          </a:bodyPr>
          <a:lstStyle>
            <a:lvl1pPr marL="0" indent="0">
              <a:buNone/>
              <a:defRPr sz="2000" b="1">
                <a:solidFill>
                  <a:schemeClr val="tx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2" y="2442411"/>
            <a:ext cx="5410197" cy="3747252"/>
          </a:xfrm>
        </p:spPr>
        <p:txBody>
          <a:bodyPr/>
          <a:lstStyle>
            <a:lvl1pPr marL="380990" indent="-380990">
              <a:buFont typeface="Arial" panose="020B0604020202020204" pitchFamily="34" charset="0"/>
              <a:buChar char="-"/>
              <a:defRPr>
                <a:solidFill>
                  <a:schemeClr val="tx1"/>
                </a:solidFill>
              </a:defRPr>
            </a:lvl1pPr>
            <a:lvl2pPr marL="652446" indent="-380990">
              <a:buFont typeface="Arial" panose="020B0604020202020204" pitchFamily="34" charset="0"/>
              <a:buChar char="-"/>
              <a:defRPr>
                <a:solidFill>
                  <a:schemeClr val="tx1"/>
                </a:solidFill>
              </a:defRPr>
            </a:lvl2pPr>
            <a:lvl3pPr marL="915964" indent="-380990">
              <a:buFont typeface="Arial" panose="020B0604020202020204" pitchFamily="34" charset="0"/>
              <a:buChar char="-"/>
              <a:defRPr>
                <a:solidFill>
                  <a:schemeClr val="tx1"/>
                </a:solidFill>
              </a:defRPr>
            </a:lvl3pPr>
            <a:lvl4pPr marL="1187421" indent="-380990">
              <a:buFont typeface="Arial" panose="020B0604020202020204" pitchFamily="34" charset="0"/>
              <a:buChar char="-"/>
              <a:defRPr>
                <a:solidFill>
                  <a:schemeClr val="tx1"/>
                </a:solidFill>
              </a:defRPr>
            </a:lvl4pPr>
            <a:lvl5pPr marL="1457289" indent="-380990">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3">
            <a:extLst>
              <a:ext uri="{FF2B5EF4-FFF2-40B4-BE49-F238E27FC236}">
                <a16:creationId xmlns:a16="http://schemas.microsoft.com/office/drawing/2014/main" id="{BA21093C-EA18-4263-A89F-54A9D4DB1BA2}"/>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1" name="Footer Placeholder 4">
            <a:extLst>
              <a:ext uri="{FF2B5EF4-FFF2-40B4-BE49-F238E27FC236}">
                <a16:creationId xmlns:a16="http://schemas.microsoft.com/office/drawing/2014/main" id="{05116259-1259-4CAE-AEF8-458D6E6A7982}"/>
              </a:ext>
            </a:extLst>
          </p:cNvPr>
          <p:cNvSpPr>
            <a:spLocks noGrp="1"/>
          </p:cNvSpPr>
          <p:nvPr>
            <p:ph type="ftr" sz="quarter" idx="11"/>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2" name="Slide Number Placeholder 5">
            <a:extLst>
              <a:ext uri="{FF2B5EF4-FFF2-40B4-BE49-F238E27FC236}">
                <a16:creationId xmlns:a16="http://schemas.microsoft.com/office/drawing/2014/main" id="{8D6DBB4B-3DCE-4E46-93FF-F76F123ECCC7}"/>
              </a:ext>
            </a:extLst>
          </p:cNvPr>
          <p:cNvSpPr>
            <a:spLocks noGrp="1"/>
          </p:cNvSpPr>
          <p:nvPr>
            <p:ph type="sldNum" sz="quarter" idx="12"/>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3262583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929517"/>
            <a:ext cx="8895644" cy="1862980"/>
          </a:xfrm>
        </p:spPr>
        <p:txBody>
          <a:bodyPr anchor="b" anchorCtr="0">
            <a:noAutofit/>
          </a:bodyPr>
          <a:lstStyle>
            <a:lvl1pPr>
              <a:defRPr sz="4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609601" y="3870003"/>
            <a:ext cx="8895644" cy="1723071"/>
          </a:xfrm>
        </p:spPr>
        <p:txBody>
          <a:bodyPr>
            <a:noAutofit/>
          </a:bodyPr>
          <a:lstStyle>
            <a:lvl1pPr marL="0" indent="0" algn="l">
              <a:buNone/>
              <a:defRPr sz="18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10" name="Text Placeholder 9"/>
          <p:cNvSpPr>
            <a:spLocks noGrp="1"/>
          </p:cNvSpPr>
          <p:nvPr>
            <p:ph type="body" sz="quarter" idx="13" hasCustomPrompt="1"/>
          </p:nvPr>
        </p:nvSpPr>
        <p:spPr>
          <a:xfrm>
            <a:off x="609601" y="485960"/>
            <a:ext cx="8895644" cy="914400"/>
          </a:xfrm>
        </p:spPr>
        <p:txBody>
          <a:bodyPr>
            <a:noAutofit/>
          </a:bodyPr>
          <a:lstStyle>
            <a:lvl1pPr marL="0" indent="0">
              <a:buNone/>
              <a:defRPr sz="2400" b="1" i="0">
                <a:solidFill>
                  <a:schemeClr val="tx1"/>
                </a:solidFill>
                <a:latin typeface="Arial"/>
                <a:cs typeface="Arial"/>
              </a:defRPr>
            </a:lvl1pPr>
          </a:lstStyle>
          <a:p>
            <a:pPr lvl="0"/>
            <a:r>
              <a:rPr lang="en-GB"/>
              <a:t>Chapter Number</a:t>
            </a:r>
            <a:endParaRPr lang="en-US"/>
          </a:p>
        </p:txBody>
      </p:sp>
      <p:sp>
        <p:nvSpPr>
          <p:cNvPr id="8" name="Date Placeholder 3">
            <a:extLst>
              <a:ext uri="{FF2B5EF4-FFF2-40B4-BE49-F238E27FC236}">
                <a16:creationId xmlns:a16="http://schemas.microsoft.com/office/drawing/2014/main" id="{36B56CC3-295C-4D13-9CCF-EBC6E290372D}"/>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tx1"/>
                </a:solidFill>
              </a:defRPr>
            </a:lvl1pPr>
          </a:lstStyle>
          <a:p>
            <a:r>
              <a:rPr lang="en-US"/>
              <a:t>Date</a:t>
            </a:r>
          </a:p>
        </p:txBody>
      </p:sp>
      <p:sp>
        <p:nvSpPr>
          <p:cNvPr id="9" name="Footer Placeholder 4">
            <a:extLst>
              <a:ext uri="{FF2B5EF4-FFF2-40B4-BE49-F238E27FC236}">
                <a16:creationId xmlns:a16="http://schemas.microsoft.com/office/drawing/2014/main" id="{18E49B1E-1D3A-42BD-AF04-EF0E7F8B82FB}"/>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solidFill>
              </a:defRPr>
            </a:lvl1pPr>
          </a:lstStyle>
          <a:p>
            <a:pPr algn="l"/>
            <a:r>
              <a:rPr lang="en-US"/>
              <a:t>Presentation title</a:t>
            </a:r>
          </a:p>
        </p:txBody>
      </p:sp>
      <p:sp>
        <p:nvSpPr>
          <p:cNvPr id="11" name="Slide Number Placeholder 5">
            <a:extLst>
              <a:ext uri="{FF2B5EF4-FFF2-40B4-BE49-F238E27FC236}">
                <a16:creationId xmlns:a16="http://schemas.microsoft.com/office/drawing/2014/main" id="{7E62C620-DA85-4A12-AFF8-0C232191E751}"/>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347514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4" hasCustomPrompt="1"/>
          </p:nvPr>
        </p:nvSpPr>
        <p:spPr>
          <a:xfrm>
            <a:off x="609602" y="444355"/>
            <a:ext cx="10972799" cy="914400"/>
          </a:xfrm>
        </p:spPr>
        <p:txBody>
          <a:bodyPr>
            <a:noAutofit/>
          </a:bodyPr>
          <a:lstStyle>
            <a:lvl1pPr marL="0" indent="0">
              <a:buNone/>
              <a:defRPr sz="4800" b="1" i="0">
                <a:solidFill>
                  <a:schemeClr val="bg2"/>
                </a:solidFill>
                <a:latin typeface="Arial"/>
                <a:cs typeface="Arial"/>
              </a:defRPr>
            </a:lvl1pPr>
          </a:lstStyle>
          <a:p>
            <a:pPr lvl="0"/>
            <a:r>
              <a:rPr lang="en-GB"/>
              <a:t>Contents</a:t>
            </a:r>
            <a:endParaRPr lang="en-US"/>
          </a:p>
        </p:txBody>
      </p:sp>
      <p:sp>
        <p:nvSpPr>
          <p:cNvPr id="14" name="Date Placeholder 3">
            <a:extLst>
              <a:ext uri="{FF2B5EF4-FFF2-40B4-BE49-F238E27FC236}">
                <a16:creationId xmlns:a16="http://schemas.microsoft.com/office/drawing/2014/main" id="{516F1C06-A5B6-406B-9A1C-C3A4F325310C}"/>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5" name="Footer Placeholder 4">
            <a:extLst>
              <a:ext uri="{FF2B5EF4-FFF2-40B4-BE49-F238E27FC236}">
                <a16:creationId xmlns:a16="http://schemas.microsoft.com/office/drawing/2014/main" id="{DCFF8A6F-0F21-40EB-8C4D-154FCB7F0087}"/>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6" name="Slide Number Placeholder 5">
            <a:extLst>
              <a:ext uri="{FF2B5EF4-FFF2-40B4-BE49-F238E27FC236}">
                <a16:creationId xmlns:a16="http://schemas.microsoft.com/office/drawing/2014/main" id="{F87FAB09-DB35-4A7C-8E72-FEC626F7CBC1}"/>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
        <p:nvSpPr>
          <p:cNvPr id="3" name="Text Placeholder 2">
            <a:extLst>
              <a:ext uri="{FF2B5EF4-FFF2-40B4-BE49-F238E27FC236}">
                <a16:creationId xmlns:a16="http://schemas.microsoft.com/office/drawing/2014/main" id="{170C1C47-288B-4043-95C6-E2C2892EBB2B}"/>
              </a:ext>
            </a:extLst>
          </p:cNvPr>
          <p:cNvSpPr>
            <a:spLocks noGrp="1"/>
          </p:cNvSpPr>
          <p:nvPr>
            <p:ph type="body" sz="quarter" idx="15"/>
          </p:nvPr>
        </p:nvSpPr>
        <p:spPr>
          <a:xfrm>
            <a:off x="609600" y="1557340"/>
            <a:ext cx="10972800" cy="461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91009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2" y="2809461"/>
            <a:ext cx="4333460" cy="2582179"/>
          </a:xfrm>
        </p:spPr>
        <p:txBody>
          <a:bodyPr>
            <a:noAutofit/>
          </a:bodyPr>
          <a:lstStyle>
            <a:lvl1pPr marL="0" indent="0" algn="l">
              <a:lnSpc>
                <a:spcPct val="130000"/>
              </a:lnSpc>
              <a:spcAft>
                <a:spcPts val="533"/>
              </a:spcAft>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US"/>
              <a:t>Click to edit contact details</a:t>
            </a:r>
          </a:p>
        </p:txBody>
      </p:sp>
      <p:sp>
        <p:nvSpPr>
          <p:cNvPr id="10" name="Text Placeholder 9">
            <a:extLst>
              <a:ext uri="{FF2B5EF4-FFF2-40B4-BE49-F238E27FC236}">
                <a16:creationId xmlns:a16="http://schemas.microsoft.com/office/drawing/2014/main" id="{C14F19C7-E7FD-CE41-B87D-DCA2FF6172E4}"/>
              </a:ext>
            </a:extLst>
          </p:cNvPr>
          <p:cNvSpPr>
            <a:spLocks noGrp="1"/>
          </p:cNvSpPr>
          <p:nvPr>
            <p:ph type="body" sz="quarter" idx="14" hasCustomPrompt="1"/>
          </p:nvPr>
        </p:nvSpPr>
        <p:spPr>
          <a:xfrm>
            <a:off x="609602" y="1774613"/>
            <a:ext cx="8965612" cy="914400"/>
          </a:xfrm>
        </p:spPr>
        <p:txBody>
          <a:bodyPr>
            <a:noAutofit/>
          </a:bodyPr>
          <a:lstStyle>
            <a:lvl1pPr marL="0" indent="0">
              <a:buNone/>
              <a:defRPr sz="4800" b="1" i="0">
                <a:solidFill>
                  <a:schemeClr val="bg1"/>
                </a:solidFill>
                <a:latin typeface="Arial"/>
                <a:cs typeface="Arial"/>
              </a:defRPr>
            </a:lvl1pPr>
          </a:lstStyle>
          <a:p>
            <a:pPr lvl="0"/>
            <a:r>
              <a:rPr lang="en-US"/>
              <a:t>Click to edit heading</a:t>
            </a:r>
          </a:p>
        </p:txBody>
      </p:sp>
      <p:sp>
        <p:nvSpPr>
          <p:cNvPr id="6" name="Text Placeholder 5">
            <a:extLst>
              <a:ext uri="{FF2B5EF4-FFF2-40B4-BE49-F238E27FC236}">
                <a16:creationId xmlns:a16="http://schemas.microsoft.com/office/drawing/2014/main" id="{0386625D-6B1F-4165-8EDE-3C1C64C98779}"/>
              </a:ext>
            </a:extLst>
          </p:cNvPr>
          <p:cNvSpPr>
            <a:spLocks noGrp="1"/>
          </p:cNvSpPr>
          <p:nvPr>
            <p:ph type="body" sz="quarter" idx="15" hasCustomPrompt="1"/>
          </p:nvPr>
        </p:nvSpPr>
        <p:spPr>
          <a:xfrm>
            <a:off x="5115984" y="2808817"/>
            <a:ext cx="4459816" cy="2582333"/>
          </a:xfrm>
        </p:spPr>
        <p:txBody>
          <a:bodyPr/>
          <a:lstStyle>
            <a:lvl1pPr marL="0" indent="0">
              <a:buNone/>
              <a:defRPr sz="1867">
                <a:solidFill>
                  <a:schemeClr val="bg1"/>
                </a:solidFill>
              </a:defRPr>
            </a:lvl1pPr>
            <a:lvl2pPr>
              <a:defRPr sz="1867"/>
            </a:lvl2pPr>
            <a:lvl3pPr>
              <a:defRPr sz="1867"/>
            </a:lvl3pPr>
            <a:lvl4pPr>
              <a:defRPr sz="1867"/>
            </a:lvl4pPr>
            <a:lvl5pPr>
              <a:defRPr sz="1867"/>
            </a:lvl5pPr>
          </a:lstStyle>
          <a:p>
            <a:pPr lvl="0"/>
            <a:r>
              <a:rPr lang="en-US"/>
              <a:t>Click to edit contact details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3">
            <a:extLst>
              <a:ext uri="{FF2B5EF4-FFF2-40B4-BE49-F238E27FC236}">
                <a16:creationId xmlns:a16="http://schemas.microsoft.com/office/drawing/2014/main" id="{D53A8E22-53B9-4546-99F7-3DBCEFE14551}"/>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bg1"/>
                </a:solidFill>
              </a:defRPr>
            </a:lvl1pPr>
          </a:lstStyle>
          <a:p>
            <a:r>
              <a:rPr lang="en-US"/>
              <a:t>Date</a:t>
            </a:r>
          </a:p>
        </p:txBody>
      </p:sp>
      <p:sp>
        <p:nvSpPr>
          <p:cNvPr id="12" name="Footer Placeholder 4">
            <a:extLst>
              <a:ext uri="{FF2B5EF4-FFF2-40B4-BE49-F238E27FC236}">
                <a16:creationId xmlns:a16="http://schemas.microsoft.com/office/drawing/2014/main" id="{0B3687A4-E551-4BFD-AA23-AA3CF03C9923}"/>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bg1"/>
                </a:solidFill>
              </a:defRPr>
            </a:lvl1pPr>
          </a:lstStyle>
          <a:p>
            <a:pPr algn="l"/>
            <a:r>
              <a:rPr lang="en-US"/>
              <a:t>Presentation title</a:t>
            </a:r>
          </a:p>
        </p:txBody>
      </p:sp>
      <p:sp>
        <p:nvSpPr>
          <p:cNvPr id="13" name="Slide Number Placeholder 5">
            <a:extLst>
              <a:ext uri="{FF2B5EF4-FFF2-40B4-BE49-F238E27FC236}">
                <a16:creationId xmlns:a16="http://schemas.microsoft.com/office/drawing/2014/main" id="{88378E33-56CE-41EF-85FF-2CD15F087A91}"/>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bg1"/>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965692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2976" y="1995356"/>
            <a:ext cx="5927633" cy="3844527"/>
          </a:xfrm>
        </p:spPr>
        <p:txBody>
          <a:bodyPr>
            <a:noAutofit/>
          </a:bodyPr>
          <a:lstStyle>
            <a:lvl1pPr marL="0" indent="0" algn="l">
              <a:lnSpc>
                <a:spcPct val="130000"/>
              </a:lnSpc>
              <a:spcBef>
                <a:spcPts val="0"/>
              </a:spcBef>
              <a:spcAft>
                <a:spcPts val="533"/>
              </a:spcAft>
              <a:buNone/>
              <a:defRPr sz="18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Introduction body text</a:t>
            </a:r>
          </a:p>
        </p:txBody>
      </p:sp>
      <p:sp>
        <p:nvSpPr>
          <p:cNvPr id="9" name="Text Placeholder 9">
            <a:extLst>
              <a:ext uri="{FF2B5EF4-FFF2-40B4-BE49-F238E27FC236}">
                <a16:creationId xmlns:a16="http://schemas.microsoft.com/office/drawing/2014/main" id="{FE6E581F-B39F-7B49-BF71-7D27D6C9ED6E}"/>
              </a:ext>
            </a:extLst>
          </p:cNvPr>
          <p:cNvSpPr>
            <a:spLocks noGrp="1"/>
          </p:cNvSpPr>
          <p:nvPr>
            <p:ph type="body" sz="quarter" idx="14" hasCustomPrompt="1"/>
          </p:nvPr>
        </p:nvSpPr>
        <p:spPr>
          <a:xfrm>
            <a:off x="602976" y="1025149"/>
            <a:ext cx="5927633" cy="914400"/>
          </a:xfrm>
        </p:spPr>
        <p:txBody>
          <a:bodyPr lIns="0">
            <a:noAutofit/>
          </a:bodyPr>
          <a:lstStyle>
            <a:lvl1pPr marL="0" indent="0">
              <a:buNone/>
              <a:defRPr sz="4800" b="1" i="0">
                <a:solidFill>
                  <a:schemeClr val="bg2"/>
                </a:solidFill>
                <a:latin typeface="Arial"/>
                <a:cs typeface="Arial"/>
              </a:defRPr>
            </a:lvl1pPr>
          </a:lstStyle>
          <a:p>
            <a:pPr lvl="0"/>
            <a:r>
              <a:rPr lang="en-GB"/>
              <a:t>Title</a:t>
            </a:r>
            <a:endParaRPr lang="en-US"/>
          </a:p>
        </p:txBody>
      </p:sp>
      <p:sp>
        <p:nvSpPr>
          <p:cNvPr id="12" name="Picture Placeholder 11">
            <a:extLst>
              <a:ext uri="{FF2B5EF4-FFF2-40B4-BE49-F238E27FC236}">
                <a16:creationId xmlns:a16="http://schemas.microsoft.com/office/drawing/2014/main" id="{AD847BEF-AA91-1C45-AF15-B9B397DD9BD7}"/>
              </a:ext>
            </a:extLst>
          </p:cNvPr>
          <p:cNvSpPr>
            <a:spLocks noGrp="1"/>
          </p:cNvSpPr>
          <p:nvPr>
            <p:ph type="pic" sz="quarter" idx="15"/>
          </p:nvPr>
        </p:nvSpPr>
        <p:spPr>
          <a:xfrm>
            <a:off x="6805085" y="384313"/>
            <a:ext cx="4995977" cy="5455571"/>
          </a:xfrm>
        </p:spPr>
        <p:txBody>
          <a:bodyPr/>
          <a:lstStyle>
            <a:lvl1pPr marL="0" indent="0">
              <a:buNone/>
              <a:defRPr sz="1867"/>
            </a:lvl1pPr>
          </a:lstStyle>
          <a:p>
            <a:r>
              <a:rPr lang="en-GB"/>
              <a:t>Click icon to add picture</a:t>
            </a:r>
            <a:endParaRPr lang="en-US"/>
          </a:p>
        </p:txBody>
      </p:sp>
      <p:sp>
        <p:nvSpPr>
          <p:cNvPr id="8" name="Date Placeholder 3">
            <a:extLst>
              <a:ext uri="{FF2B5EF4-FFF2-40B4-BE49-F238E27FC236}">
                <a16:creationId xmlns:a16="http://schemas.microsoft.com/office/drawing/2014/main" id="{90C0E7AC-9AA9-4986-88F7-6923B698A9D2}"/>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1" name="Footer Placeholder 4">
            <a:extLst>
              <a:ext uri="{FF2B5EF4-FFF2-40B4-BE49-F238E27FC236}">
                <a16:creationId xmlns:a16="http://schemas.microsoft.com/office/drawing/2014/main" id="{C462A6FD-AA4E-41AD-B912-0F4778DB59E6}"/>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3" name="Slide Number Placeholder 5">
            <a:extLst>
              <a:ext uri="{FF2B5EF4-FFF2-40B4-BE49-F238E27FC236}">
                <a16:creationId xmlns:a16="http://schemas.microsoft.com/office/drawing/2014/main" id="{CD1B1A85-2E54-47EE-B876-41B8D320CE40}"/>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273018477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038E8EF6-C3A3-5244-B239-653ACB0044C1}"/>
              </a:ext>
            </a:extLst>
          </p:cNvPr>
          <p:cNvSpPr>
            <a:spLocks noGrp="1"/>
          </p:cNvSpPr>
          <p:nvPr>
            <p:ph type="pic" sz="quarter" idx="15"/>
          </p:nvPr>
        </p:nvSpPr>
        <p:spPr>
          <a:xfrm>
            <a:off x="6805085" y="384315"/>
            <a:ext cx="4995977" cy="5455571"/>
          </a:xfrm>
        </p:spPr>
        <p:txBody>
          <a:bodyPr/>
          <a:lstStyle>
            <a:lvl1pPr marL="0" indent="0">
              <a:buNone/>
              <a:defRPr/>
            </a:lvl1pPr>
          </a:lstStyle>
          <a:p>
            <a:r>
              <a:rPr lang="en-GB"/>
              <a:t>Click icon to add picture</a:t>
            </a:r>
            <a:endParaRPr lang="en-US"/>
          </a:p>
        </p:txBody>
      </p:sp>
      <p:sp>
        <p:nvSpPr>
          <p:cNvPr id="3" name="Subtitle 2"/>
          <p:cNvSpPr>
            <a:spLocks noGrp="1"/>
          </p:cNvSpPr>
          <p:nvPr>
            <p:ph type="subTitle" idx="1" hasCustomPrompt="1"/>
          </p:nvPr>
        </p:nvSpPr>
        <p:spPr>
          <a:xfrm>
            <a:off x="609602" y="1995356"/>
            <a:ext cx="5846353" cy="3844528"/>
          </a:xfrm>
        </p:spPr>
        <p:txBody>
          <a:bodyPr>
            <a:noAutofit/>
          </a:bodyPr>
          <a:lstStyle>
            <a:lvl1pPr marL="0" indent="0" algn="l">
              <a:lnSpc>
                <a:spcPct val="130000"/>
              </a:lnSpc>
              <a:spcBef>
                <a:spcPts val="0"/>
              </a:spcBef>
              <a:spcAft>
                <a:spcPts val="533"/>
              </a:spcAft>
              <a:buNone/>
              <a:defRPr sz="18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Slide A, body text continued</a:t>
            </a:r>
          </a:p>
        </p:txBody>
      </p:sp>
      <p:sp>
        <p:nvSpPr>
          <p:cNvPr id="11" name="Date Placeholder 3">
            <a:extLst>
              <a:ext uri="{FF2B5EF4-FFF2-40B4-BE49-F238E27FC236}">
                <a16:creationId xmlns:a16="http://schemas.microsoft.com/office/drawing/2014/main" id="{1394CFE3-05CF-440B-BBD2-A2AC55E220D5}"/>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2" name="Footer Placeholder 4">
            <a:extLst>
              <a:ext uri="{FF2B5EF4-FFF2-40B4-BE49-F238E27FC236}">
                <a16:creationId xmlns:a16="http://schemas.microsoft.com/office/drawing/2014/main" id="{596CE548-A3FB-437F-81A1-82A54B01653A}"/>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3" name="Slide Number Placeholder 5">
            <a:extLst>
              <a:ext uri="{FF2B5EF4-FFF2-40B4-BE49-F238E27FC236}">
                <a16:creationId xmlns:a16="http://schemas.microsoft.com/office/drawing/2014/main" id="{F93F9E19-422B-4681-B5F6-D36BDBD91F43}"/>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43997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1535-4ACF-4917-BE64-49193791F447}"/>
              </a:ext>
            </a:extLst>
          </p:cNvPr>
          <p:cNvSpPr>
            <a:spLocks noGrp="1"/>
          </p:cNvSpPr>
          <p:nvPr>
            <p:ph type="title"/>
          </p:nvPr>
        </p:nvSpPr>
        <p:spPr>
          <a:xfrm>
            <a:off x="609599" y="274639"/>
            <a:ext cx="7792279" cy="1143000"/>
          </a:xfrm>
        </p:spPr>
        <p:txBody>
          <a:bodyPr/>
          <a:lstStyle/>
          <a:p>
            <a:r>
              <a:rPr lang="en-GB"/>
              <a:t>Click to edit Master title style</a:t>
            </a:r>
          </a:p>
        </p:txBody>
      </p:sp>
      <p:sp>
        <p:nvSpPr>
          <p:cNvPr id="7" name="Picture Placeholder 6">
            <a:extLst>
              <a:ext uri="{FF2B5EF4-FFF2-40B4-BE49-F238E27FC236}">
                <a16:creationId xmlns:a16="http://schemas.microsoft.com/office/drawing/2014/main" id="{4478467B-5413-4BA9-8667-F37B2152C838}"/>
              </a:ext>
            </a:extLst>
          </p:cNvPr>
          <p:cNvSpPr>
            <a:spLocks noGrp="1"/>
          </p:cNvSpPr>
          <p:nvPr>
            <p:ph type="pic" sz="quarter" idx="13"/>
          </p:nvPr>
        </p:nvSpPr>
        <p:spPr>
          <a:xfrm>
            <a:off x="6156371" y="916697"/>
            <a:ext cx="5280000" cy="5280000"/>
          </a:xfrm>
          <a:prstGeom prst="ellipse">
            <a:avLst/>
          </a:prstGeom>
        </p:spPr>
        <p:txBody>
          <a:bodyPr/>
          <a:lstStyle/>
          <a:p>
            <a:r>
              <a:rPr lang="en-GB"/>
              <a:t>Click icon to add picture</a:t>
            </a:r>
          </a:p>
        </p:txBody>
      </p:sp>
      <p:sp>
        <p:nvSpPr>
          <p:cNvPr id="12" name="Content Placeholder 11">
            <a:extLst>
              <a:ext uri="{FF2B5EF4-FFF2-40B4-BE49-F238E27FC236}">
                <a16:creationId xmlns:a16="http://schemas.microsoft.com/office/drawing/2014/main" id="{E96816E3-14A0-4436-85C3-930D3A22C416}"/>
              </a:ext>
            </a:extLst>
          </p:cNvPr>
          <p:cNvSpPr>
            <a:spLocks noGrp="1"/>
          </p:cNvSpPr>
          <p:nvPr>
            <p:ph sz="quarter" idx="14"/>
          </p:nvPr>
        </p:nvSpPr>
        <p:spPr>
          <a:xfrm>
            <a:off x="612340" y="1462617"/>
            <a:ext cx="5675816" cy="47340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Date Placeholder 3">
            <a:extLst>
              <a:ext uri="{FF2B5EF4-FFF2-40B4-BE49-F238E27FC236}">
                <a16:creationId xmlns:a16="http://schemas.microsoft.com/office/drawing/2014/main" id="{4ED47099-E320-4E91-99B1-AB5B199071E5}"/>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4" name="Footer Placeholder 4">
            <a:extLst>
              <a:ext uri="{FF2B5EF4-FFF2-40B4-BE49-F238E27FC236}">
                <a16:creationId xmlns:a16="http://schemas.microsoft.com/office/drawing/2014/main" id="{7F0499BA-191D-4F1F-8CB0-72C1B522052F}"/>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5" name="Slide Number Placeholder 5">
            <a:extLst>
              <a:ext uri="{FF2B5EF4-FFF2-40B4-BE49-F238E27FC236}">
                <a16:creationId xmlns:a16="http://schemas.microsoft.com/office/drawing/2014/main" id="{57339ADD-4FB8-48D9-A7B0-45058E526679}"/>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2377162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bg2"/>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C9F7428C-16C3-714B-992C-267551C3749F}"/>
              </a:ext>
            </a:extLst>
          </p:cNvPr>
          <p:cNvSpPr>
            <a:spLocks noGrp="1"/>
          </p:cNvSpPr>
          <p:nvPr>
            <p:ph type="subTitle" idx="1" hasCustomPrompt="1"/>
          </p:nvPr>
        </p:nvSpPr>
        <p:spPr>
          <a:xfrm>
            <a:off x="2043612" y="1638823"/>
            <a:ext cx="8104777" cy="2154389"/>
          </a:xfrm>
        </p:spPr>
        <p:txBody>
          <a:bodyPr anchor="ctr">
            <a:noAutofit/>
          </a:bodyPr>
          <a:lstStyle>
            <a:lvl1pPr marL="0" marR="0" indent="0" algn="ctr" defTabSz="609585" rtl="0" eaLnBrk="1" fontAlgn="auto" latinLnBrk="0" hangingPunct="1">
              <a:lnSpc>
                <a:spcPct val="130000"/>
              </a:lnSpc>
              <a:spcBef>
                <a:spcPts val="0"/>
              </a:spcBef>
              <a:spcAft>
                <a:spcPts val="533"/>
              </a:spcAft>
              <a:buClrTx/>
              <a:buSzTx/>
              <a:buFont typeface="Arial"/>
              <a:buNone/>
              <a:tabLst/>
              <a:defRPr sz="2667"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Quote goes here</a:t>
            </a:r>
          </a:p>
        </p:txBody>
      </p:sp>
      <p:sp>
        <p:nvSpPr>
          <p:cNvPr id="15" name="Text Placeholder 8">
            <a:extLst>
              <a:ext uri="{FF2B5EF4-FFF2-40B4-BE49-F238E27FC236}">
                <a16:creationId xmlns:a16="http://schemas.microsoft.com/office/drawing/2014/main" id="{BE87A265-BAE7-E84C-9CE5-08F3F6D236AD}"/>
              </a:ext>
            </a:extLst>
          </p:cNvPr>
          <p:cNvSpPr>
            <a:spLocks noGrp="1"/>
          </p:cNvSpPr>
          <p:nvPr>
            <p:ph type="body" sz="quarter" idx="13" hasCustomPrompt="1"/>
          </p:nvPr>
        </p:nvSpPr>
        <p:spPr>
          <a:xfrm>
            <a:off x="2641599" y="4540521"/>
            <a:ext cx="6908800" cy="1357312"/>
          </a:xfrm>
        </p:spPr>
        <p:txBody>
          <a:bodyPr anchor="ctr"/>
          <a:lstStyle>
            <a:lvl1pPr marL="0" indent="0" algn="ctr">
              <a:lnSpc>
                <a:spcPct val="100000"/>
              </a:lnSpc>
              <a:buNone/>
              <a:defRPr sz="1600" b="0">
                <a:solidFill>
                  <a:schemeClr val="tx2"/>
                </a:solidFill>
              </a:defRPr>
            </a:lvl1pPr>
          </a:lstStyle>
          <a:p>
            <a:r>
              <a:rPr lang="en-GB"/>
              <a:t>Name Surname</a:t>
            </a:r>
          </a:p>
          <a:p>
            <a:r>
              <a:rPr lang="en-GB"/>
              <a:t>Job title</a:t>
            </a:r>
          </a:p>
        </p:txBody>
      </p:sp>
      <p:sp>
        <p:nvSpPr>
          <p:cNvPr id="7" name="Date Placeholder 3">
            <a:extLst>
              <a:ext uri="{FF2B5EF4-FFF2-40B4-BE49-F238E27FC236}">
                <a16:creationId xmlns:a16="http://schemas.microsoft.com/office/drawing/2014/main" id="{20021671-C68E-4A96-B555-4D754730F57F}"/>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tx1"/>
                </a:solidFill>
              </a:defRPr>
            </a:lvl1pPr>
          </a:lstStyle>
          <a:p>
            <a:r>
              <a:rPr lang="en-US"/>
              <a:t>Date</a:t>
            </a:r>
          </a:p>
        </p:txBody>
      </p:sp>
      <p:sp>
        <p:nvSpPr>
          <p:cNvPr id="8" name="Footer Placeholder 4">
            <a:extLst>
              <a:ext uri="{FF2B5EF4-FFF2-40B4-BE49-F238E27FC236}">
                <a16:creationId xmlns:a16="http://schemas.microsoft.com/office/drawing/2014/main" id="{B82801C7-8F0D-4D3D-8308-981E58B8B8BC}"/>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solidFill>
              </a:defRPr>
            </a:lvl1pPr>
          </a:lstStyle>
          <a:p>
            <a:pPr algn="l"/>
            <a:r>
              <a:rPr lang="en-US"/>
              <a:t>Presentation title</a:t>
            </a:r>
          </a:p>
        </p:txBody>
      </p:sp>
      <p:sp>
        <p:nvSpPr>
          <p:cNvPr id="9" name="Slide Number Placeholder 5">
            <a:extLst>
              <a:ext uri="{FF2B5EF4-FFF2-40B4-BE49-F238E27FC236}">
                <a16:creationId xmlns:a16="http://schemas.microsoft.com/office/drawing/2014/main" id="{FDFAF371-1098-4956-AC7A-94C7790C7AC3}"/>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306272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B4A7-CA9A-5C12-9B1F-3A6F7E1D7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3BE58C-E626-8049-E67A-DE76BD56F48D}"/>
              </a:ext>
            </a:extLst>
          </p:cNvPr>
          <p:cNvSpPr>
            <a:spLocks noGrp="1"/>
          </p:cNvSpPr>
          <p:nvPr>
            <p:ph type="dt" sz="half" idx="10"/>
          </p:nvPr>
        </p:nvSpPr>
        <p:spPr/>
        <p:txBody>
          <a:bodyPr/>
          <a:lstStyle/>
          <a:p>
            <a:fld id="{4DBA0012-08D2-47D6-A7D6-295DCC234ECD}" type="datetime1">
              <a:rPr lang="en-GB" smtClean="0"/>
              <a:t>15/08/2024</a:t>
            </a:fld>
            <a:endParaRPr lang="en-GB"/>
          </a:p>
        </p:txBody>
      </p:sp>
      <p:sp>
        <p:nvSpPr>
          <p:cNvPr id="4" name="Footer Placeholder 3">
            <a:extLst>
              <a:ext uri="{FF2B5EF4-FFF2-40B4-BE49-F238E27FC236}">
                <a16:creationId xmlns:a16="http://schemas.microsoft.com/office/drawing/2014/main" id="{03CF608B-D837-3533-FA37-13C3731C7A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989123-2FA3-562A-0AA1-9F483757775A}"/>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3077838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black">
    <p:bg>
      <p:bgRef idx="1001">
        <a:schemeClr val="bg2"/>
      </p:bgRef>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017BE2AD-B466-4A41-A6CA-35CEC5332192}"/>
              </a:ext>
            </a:extLst>
          </p:cNvPr>
          <p:cNvSpPr>
            <a:spLocks noGrp="1"/>
          </p:cNvSpPr>
          <p:nvPr>
            <p:ph type="subTitle" idx="1" hasCustomPrompt="1"/>
          </p:nvPr>
        </p:nvSpPr>
        <p:spPr>
          <a:xfrm>
            <a:off x="2043609" y="1650435"/>
            <a:ext cx="8104777" cy="2154389"/>
          </a:xfrm>
        </p:spPr>
        <p:txBody>
          <a:bodyPr anchor="ctr">
            <a:noAutofit/>
          </a:bodyPr>
          <a:lstStyle>
            <a:lvl1pPr marL="0" marR="0" indent="0" algn="ctr" defTabSz="609585" rtl="0" eaLnBrk="1" fontAlgn="auto" latinLnBrk="0" hangingPunct="1">
              <a:lnSpc>
                <a:spcPct val="130000"/>
              </a:lnSpc>
              <a:spcBef>
                <a:spcPts val="0"/>
              </a:spcBef>
              <a:spcAft>
                <a:spcPts val="533"/>
              </a:spcAft>
              <a:buClrTx/>
              <a:buSzTx/>
              <a:buFont typeface="Arial"/>
              <a:buNone/>
              <a:tabLst/>
              <a:defRPr sz="2667" b="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Quote goes here</a:t>
            </a:r>
          </a:p>
        </p:txBody>
      </p:sp>
      <p:sp>
        <p:nvSpPr>
          <p:cNvPr id="11" name="Text Placeholder 8">
            <a:extLst>
              <a:ext uri="{FF2B5EF4-FFF2-40B4-BE49-F238E27FC236}">
                <a16:creationId xmlns:a16="http://schemas.microsoft.com/office/drawing/2014/main" id="{FB2C3A53-15AF-4349-8B06-04BA39170AF6}"/>
              </a:ext>
            </a:extLst>
          </p:cNvPr>
          <p:cNvSpPr>
            <a:spLocks noGrp="1"/>
          </p:cNvSpPr>
          <p:nvPr>
            <p:ph type="body" sz="quarter" idx="13" hasCustomPrompt="1"/>
          </p:nvPr>
        </p:nvSpPr>
        <p:spPr>
          <a:xfrm>
            <a:off x="2641597" y="4540521"/>
            <a:ext cx="6908800" cy="1357312"/>
          </a:xfrm>
        </p:spPr>
        <p:txBody>
          <a:bodyPr anchor="ctr"/>
          <a:lstStyle>
            <a:lvl1pPr marL="0" indent="0" algn="ctr">
              <a:lnSpc>
                <a:spcPct val="100000"/>
              </a:lnSpc>
              <a:buNone/>
              <a:defRPr sz="1600" b="0">
                <a:solidFill>
                  <a:schemeClr val="tx2"/>
                </a:solidFill>
              </a:defRPr>
            </a:lvl1pPr>
          </a:lstStyle>
          <a:p>
            <a:r>
              <a:rPr lang="en-GB"/>
              <a:t>Name Surname</a:t>
            </a:r>
          </a:p>
          <a:p>
            <a:r>
              <a:rPr lang="en-GB"/>
              <a:t>Job title</a:t>
            </a:r>
          </a:p>
        </p:txBody>
      </p:sp>
      <p:sp>
        <p:nvSpPr>
          <p:cNvPr id="7" name="Date Placeholder 3">
            <a:extLst>
              <a:ext uri="{FF2B5EF4-FFF2-40B4-BE49-F238E27FC236}">
                <a16:creationId xmlns:a16="http://schemas.microsoft.com/office/drawing/2014/main" id="{ED51EB03-D4A9-4B95-99A0-DCC5A0838FEB}"/>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8" name="Footer Placeholder 4">
            <a:extLst>
              <a:ext uri="{FF2B5EF4-FFF2-40B4-BE49-F238E27FC236}">
                <a16:creationId xmlns:a16="http://schemas.microsoft.com/office/drawing/2014/main" id="{1A4CA63E-F725-4F89-910B-2F01A0E05053}"/>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9" name="Slide Number Placeholder 5">
            <a:extLst>
              <a:ext uri="{FF2B5EF4-FFF2-40B4-BE49-F238E27FC236}">
                <a16:creationId xmlns:a16="http://schemas.microsoft.com/office/drawing/2014/main" id="{4DEFBD37-2906-4256-91B4-EB241DC8DCF0}"/>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1428535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1115430"/>
            <a:ext cx="10972799" cy="825639"/>
          </a:xfrm>
        </p:spPr>
        <p:txBody>
          <a:bodyPr anchor="t" anchorCtr="0"/>
          <a:lstStyle>
            <a:lvl1pPr>
              <a:defRPr sz="4800" baseline="0"/>
            </a:lvl1pPr>
          </a:lstStyle>
          <a:p>
            <a:r>
              <a:rPr lang="en-GB"/>
              <a:t>Content slide A</a:t>
            </a:r>
            <a:endParaRPr lang="en-US"/>
          </a:p>
        </p:txBody>
      </p:sp>
      <p:sp>
        <p:nvSpPr>
          <p:cNvPr id="6" name="Content Placeholder 5">
            <a:extLst>
              <a:ext uri="{FF2B5EF4-FFF2-40B4-BE49-F238E27FC236}">
                <a16:creationId xmlns:a16="http://schemas.microsoft.com/office/drawing/2014/main" id="{060EA992-2623-41BF-BE28-46C9D6CDA8FE}"/>
              </a:ext>
            </a:extLst>
          </p:cNvPr>
          <p:cNvSpPr>
            <a:spLocks noGrp="1"/>
          </p:cNvSpPr>
          <p:nvPr>
            <p:ph sz="quarter" idx="13"/>
          </p:nvPr>
        </p:nvSpPr>
        <p:spPr>
          <a:xfrm>
            <a:off x="609600" y="2093385"/>
            <a:ext cx="10972800" cy="39835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3">
            <a:extLst>
              <a:ext uri="{FF2B5EF4-FFF2-40B4-BE49-F238E27FC236}">
                <a16:creationId xmlns:a16="http://schemas.microsoft.com/office/drawing/2014/main" id="{7542CAA4-99B2-4897-B3F5-78F640D061B9}"/>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3" name="Footer Placeholder 4">
            <a:extLst>
              <a:ext uri="{FF2B5EF4-FFF2-40B4-BE49-F238E27FC236}">
                <a16:creationId xmlns:a16="http://schemas.microsoft.com/office/drawing/2014/main" id="{CFA25113-5F36-4367-AAF5-0FE212E41E94}"/>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4" name="Slide Number Placeholder 5">
            <a:extLst>
              <a:ext uri="{FF2B5EF4-FFF2-40B4-BE49-F238E27FC236}">
                <a16:creationId xmlns:a16="http://schemas.microsoft.com/office/drawing/2014/main" id="{AECBEADB-60D4-4D14-97D1-C166ED1F5532}"/>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2462761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1115430"/>
            <a:ext cx="10972799" cy="825639"/>
          </a:xfrm>
        </p:spPr>
        <p:txBody>
          <a:bodyPr anchor="t" anchorCtr="0"/>
          <a:lstStyle>
            <a:lvl1pPr>
              <a:defRPr sz="4800" baseline="0"/>
            </a:lvl1pPr>
          </a:lstStyle>
          <a:p>
            <a:r>
              <a:rPr lang="en-GB"/>
              <a:t>Content slide A</a:t>
            </a:r>
            <a:endParaRPr lang="en-US"/>
          </a:p>
        </p:txBody>
      </p:sp>
      <p:sp>
        <p:nvSpPr>
          <p:cNvPr id="6" name="Content Placeholder 5">
            <a:extLst>
              <a:ext uri="{FF2B5EF4-FFF2-40B4-BE49-F238E27FC236}">
                <a16:creationId xmlns:a16="http://schemas.microsoft.com/office/drawing/2014/main" id="{060EA992-2623-41BF-BE28-46C9D6CDA8FE}"/>
              </a:ext>
            </a:extLst>
          </p:cNvPr>
          <p:cNvSpPr>
            <a:spLocks noGrp="1"/>
          </p:cNvSpPr>
          <p:nvPr>
            <p:ph sz="quarter" idx="13"/>
          </p:nvPr>
        </p:nvSpPr>
        <p:spPr>
          <a:xfrm>
            <a:off x="609600" y="2093385"/>
            <a:ext cx="10972800" cy="39835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Date Placeholder 3">
            <a:extLst>
              <a:ext uri="{FF2B5EF4-FFF2-40B4-BE49-F238E27FC236}">
                <a16:creationId xmlns:a16="http://schemas.microsoft.com/office/drawing/2014/main" id="{7542CAA4-99B2-4897-B3F5-78F640D061B9}"/>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3" name="Footer Placeholder 4">
            <a:extLst>
              <a:ext uri="{FF2B5EF4-FFF2-40B4-BE49-F238E27FC236}">
                <a16:creationId xmlns:a16="http://schemas.microsoft.com/office/drawing/2014/main" id="{CFA25113-5F36-4367-AAF5-0FE212E41E94}"/>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4" name="Slide Number Placeholder 5">
            <a:extLst>
              <a:ext uri="{FF2B5EF4-FFF2-40B4-BE49-F238E27FC236}">
                <a16:creationId xmlns:a16="http://schemas.microsoft.com/office/drawing/2014/main" id="{AECBEADB-60D4-4D14-97D1-C166ED1F5532}"/>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396585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1115429"/>
            <a:ext cx="10972799" cy="825639"/>
          </a:xfrm>
        </p:spPr>
        <p:txBody>
          <a:bodyPr anchor="t" anchorCtr="0"/>
          <a:lstStyle>
            <a:lvl1pPr>
              <a:defRPr sz="4800" baseline="0">
                <a:solidFill>
                  <a:schemeClr val="bg1"/>
                </a:solidFill>
              </a:defRPr>
            </a:lvl1pPr>
          </a:lstStyle>
          <a:p>
            <a:r>
              <a:rPr lang="en-GB"/>
              <a:t>Content slide A alt</a:t>
            </a:r>
            <a:endParaRPr lang="en-US"/>
          </a:p>
        </p:txBody>
      </p:sp>
      <p:sp>
        <p:nvSpPr>
          <p:cNvPr id="11" name="Content Placeholder 10"/>
          <p:cNvSpPr>
            <a:spLocks noGrp="1"/>
          </p:cNvSpPr>
          <p:nvPr>
            <p:ph sz="quarter" idx="13"/>
          </p:nvPr>
        </p:nvSpPr>
        <p:spPr>
          <a:xfrm>
            <a:off x="609602" y="2093383"/>
            <a:ext cx="10972797" cy="3983567"/>
          </a:xfrm>
        </p:spPr>
        <p:txBody>
          <a:bodyPr/>
          <a:lstStyle>
            <a:lvl1pPr>
              <a:buClr>
                <a:schemeClr val="bg2"/>
              </a:buClr>
              <a:defRPr sz="1867">
                <a:solidFill>
                  <a:schemeClr val="bg1"/>
                </a:solidFill>
              </a:defRPr>
            </a:lvl1pPr>
            <a:lvl2pPr>
              <a:buClr>
                <a:schemeClr val="bg2"/>
              </a:buClr>
              <a:defRPr sz="1867">
                <a:solidFill>
                  <a:schemeClr val="bg1"/>
                </a:solidFill>
              </a:defRPr>
            </a:lvl2pPr>
            <a:lvl3pPr>
              <a:buClr>
                <a:schemeClr val="bg2"/>
              </a:buClr>
              <a:defRPr sz="1867">
                <a:solidFill>
                  <a:schemeClr val="bg1"/>
                </a:solidFill>
              </a:defRPr>
            </a:lvl3pPr>
            <a:lvl4pPr>
              <a:buClr>
                <a:schemeClr val="bg2"/>
              </a:buClr>
              <a:defRPr sz="1867">
                <a:solidFill>
                  <a:schemeClr val="bg1"/>
                </a:solidFill>
              </a:defRPr>
            </a:lvl4pPr>
            <a:lvl5pPr>
              <a:buClr>
                <a:schemeClr val="bg2"/>
              </a:buClr>
              <a:defRPr sz="18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3">
            <a:extLst>
              <a:ext uri="{FF2B5EF4-FFF2-40B4-BE49-F238E27FC236}">
                <a16:creationId xmlns:a16="http://schemas.microsoft.com/office/drawing/2014/main" id="{8E42F1CF-72A9-4574-B708-6A72278E54F0}"/>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bg1"/>
                </a:solidFill>
              </a:defRPr>
            </a:lvl1pPr>
          </a:lstStyle>
          <a:p>
            <a:r>
              <a:rPr lang="en-US"/>
              <a:t>Date</a:t>
            </a:r>
          </a:p>
        </p:txBody>
      </p:sp>
      <p:sp>
        <p:nvSpPr>
          <p:cNvPr id="12" name="Footer Placeholder 4">
            <a:extLst>
              <a:ext uri="{FF2B5EF4-FFF2-40B4-BE49-F238E27FC236}">
                <a16:creationId xmlns:a16="http://schemas.microsoft.com/office/drawing/2014/main" id="{5BE33B70-9583-47CA-B65B-030FE1CEB5B2}"/>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bg1"/>
                </a:solidFill>
              </a:defRPr>
            </a:lvl1pPr>
          </a:lstStyle>
          <a:p>
            <a:pPr algn="l"/>
            <a:r>
              <a:rPr lang="en-US"/>
              <a:t>Presentation title</a:t>
            </a:r>
          </a:p>
        </p:txBody>
      </p:sp>
      <p:sp>
        <p:nvSpPr>
          <p:cNvPr id="13" name="Slide Number Placeholder 5">
            <a:extLst>
              <a:ext uri="{FF2B5EF4-FFF2-40B4-BE49-F238E27FC236}">
                <a16:creationId xmlns:a16="http://schemas.microsoft.com/office/drawing/2014/main" id="{A3DD926E-1846-4930-81CC-6156BE796795}"/>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bg1"/>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789081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1123575"/>
            <a:ext cx="10972799" cy="825639"/>
          </a:xfrm>
        </p:spPr>
        <p:txBody>
          <a:bodyPr anchor="t" anchorCtr="0"/>
          <a:lstStyle>
            <a:lvl1pPr>
              <a:defRPr sz="4800" baseline="0"/>
            </a:lvl1pPr>
          </a:lstStyle>
          <a:p>
            <a:r>
              <a:rPr lang="en-GB"/>
              <a:t>Content slide B</a:t>
            </a:r>
            <a:endParaRPr lang="en-US"/>
          </a:p>
        </p:txBody>
      </p:sp>
      <p:sp>
        <p:nvSpPr>
          <p:cNvPr id="11" name="Content Placeholder 10"/>
          <p:cNvSpPr>
            <a:spLocks noGrp="1"/>
          </p:cNvSpPr>
          <p:nvPr>
            <p:ph sz="quarter" idx="13"/>
          </p:nvPr>
        </p:nvSpPr>
        <p:spPr>
          <a:xfrm>
            <a:off x="609603" y="2093383"/>
            <a:ext cx="5317065" cy="3983567"/>
          </a:xfrm>
        </p:spPr>
        <p:txBody>
          <a:bodyPr>
            <a:noAutofit/>
          </a:bodyPr>
          <a:lstStyle>
            <a:lvl1pPr>
              <a:defRPr sz="1867"/>
            </a:lvl1pPr>
            <a:lvl2pPr>
              <a:defRPr sz="1867"/>
            </a:lvl2pPr>
            <a:lvl3pPr>
              <a:defRPr sz="1867"/>
            </a:lvl3pPr>
            <a:lvl4pPr>
              <a:defRPr sz="1867"/>
            </a:lvl4pPr>
            <a:lvl5pPr>
              <a:defRPr sz="18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10"/>
          <p:cNvSpPr>
            <a:spLocks noGrp="1"/>
          </p:cNvSpPr>
          <p:nvPr>
            <p:ph sz="quarter" idx="14"/>
          </p:nvPr>
        </p:nvSpPr>
        <p:spPr>
          <a:xfrm>
            <a:off x="6265336" y="2093383"/>
            <a:ext cx="5317065" cy="3983567"/>
          </a:xfrm>
        </p:spPr>
        <p:txBody>
          <a:bodyPr>
            <a:noAutofit/>
          </a:bodyPr>
          <a:lstStyle>
            <a:lvl1pPr>
              <a:defRPr sz="1867"/>
            </a:lvl1pPr>
            <a:lvl2pPr>
              <a:defRPr sz="1867"/>
            </a:lvl2pPr>
            <a:lvl3pPr>
              <a:defRPr sz="1867"/>
            </a:lvl3pPr>
            <a:lvl4pPr>
              <a:defRPr sz="1867"/>
            </a:lvl4pPr>
            <a:lvl5pPr>
              <a:defRPr sz="18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Date Placeholder 3">
            <a:extLst>
              <a:ext uri="{FF2B5EF4-FFF2-40B4-BE49-F238E27FC236}">
                <a16:creationId xmlns:a16="http://schemas.microsoft.com/office/drawing/2014/main" id="{FB52B65E-FBBC-438B-8FE8-45E21B4B9C97}"/>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4" name="Footer Placeholder 4">
            <a:extLst>
              <a:ext uri="{FF2B5EF4-FFF2-40B4-BE49-F238E27FC236}">
                <a16:creationId xmlns:a16="http://schemas.microsoft.com/office/drawing/2014/main" id="{80C304B7-AA7F-49AE-AD74-498CDDAA36AE}"/>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5" name="Slide Number Placeholder 5">
            <a:extLst>
              <a:ext uri="{FF2B5EF4-FFF2-40B4-BE49-F238E27FC236}">
                <a16:creationId xmlns:a16="http://schemas.microsoft.com/office/drawing/2014/main" id="{FBF4DC4E-CCB6-476C-BF65-9B17D350951C}"/>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31147751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1115430"/>
            <a:ext cx="10972799" cy="825639"/>
          </a:xfrm>
        </p:spPr>
        <p:txBody>
          <a:bodyPr anchor="t" anchorCtr="0"/>
          <a:lstStyle>
            <a:lvl1pPr>
              <a:defRPr sz="4800" baseline="0">
                <a:solidFill>
                  <a:schemeClr val="bg1"/>
                </a:solidFill>
              </a:defRPr>
            </a:lvl1pPr>
          </a:lstStyle>
          <a:p>
            <a:r>
              <a:rPr lang="en-GB"/>
              <a:t>Content slide B alt</a:t>
            </a:r>
            <a:endParaRPr lang="en-US"/>
          </a:p>
        </p:txBody>
      </p:sp>
      <p:sp>
        <p:nvSpPr>
          <p:cNvPr id="11" name="Content Placeholder 10"/>
          <p:cNvSpPr>
            <a:spLocks noGrp="1"/>
          </p:cNvSpPr>
          <p:nvPr>
            <p:ph sz="quarter" idx="13"/>
          </p:nvPr>
        </p:nvSpPr>
        <p:spPr>
          <a:xfrm>
            <a:off x="609603" y="2093383"/>
            <a:ext cx="5317065" cy="3983567"/>
          </a:xfrm>
        </p:spPr>
        <p:txBody>
          <a:bodyPr/>
          <a:lstStyle>
            <a:lvl1pPr>
              <a:buClr>
                <a:schemeClr val="bg2"/>
              </a:buClr>
              <a:defRPr sz="1867">
                <a:solidFill>
                  <a:schemeClr val="bg1"/>
                </a:solidFill>
              </a:defRPr>
            </a:lvl1pPr>
            <a:lvl2pPr>
              <a:buClr>
                <a:schemeClr val="bg2"/>
              </a:buClr>
              <a:defRPr sz="1867">
                <a:solidFill>
                  <a:schemeClr val="bg1"/>
                </a:solidFill>
              </a:defRPr>
            </a:lvl2pPr>
            <a:lvl3pPr>
              <a:buClr>
                <a:schemeClr val="bg2"/>
              </a:buClr>
              <a:defRPr sz="1867">
                <a:solidFill>
                  <a:schemeClr val="bg1"/>
                </a:solidFill>
              </a:defRPr>
            </a:lvl3pPr>
            <a:lvl4pPr>
              <a:buClr>
                <a:schemeClr val="bg2"/>
              </a:buClr>
              <a:defRPr sz="1867">
                <a:solidFill>
                  <a:schemeClr val="bg1"/>
                </a:solidFill>
              </a:defRPr>
            </a:lvl4pPr>
            <a:lvl5pPr>
              <a:buClr>
                <a:schemeClr val="bg2"/>
              </a:buClr>
              <a:defRPr sz="18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10"/>
          <p:cNvSpPr>
            <a:spLocks noGrp="1"/>
          </p:cNvSpPr>
          <p:nvPr>
            <p:ph sz="quarter" idx="14"/>
          </p:nvPr>
        </p:nvSpPr>
        <p:spPr>
          <a:xfrm>
            <a:off x="6265336" y="2093383"/>
            <a:ext cx="5317065" cy="3983567"/>
          </a:xfrm>
        </p:spPr>
        <p:txBody>
          <a:bodyPr/>
          <a:lstStyle>
            <a:lvl1pPr>
              <a:buClr>
                <a:schemeClr val="bg2"/>
              </a:buClr>
              <a:defRPr sz="1867">
                <a:solidFill>
                  <a:schemeClr val="bg1"/>
                </a:solidFill>
              </a:defRPr>
            </a:lvl1pPr>
            <a:lvl2pPr>
              <a:buClr>
                <a:schemeClr val="bg2"/>
              </a:buClr>
              <a:defRPr sz="1867">
                <a:solidFill>
                  <a:schemeClr val="bg1"/>
                </a:solidFill>
              </a:defRPr>
            </a:lvl2pPr>
            <a:lvl3pPr>
              <a:buClr>
                <a:schemeClr val="bg2"/>
              </a:buClr>
              <a:defRPr sz="1867">
                <a:solidFill>
                  <a:schemeClr val="bg1"/>
                </a:solidFill>
              </a:defRPr>
            </a:lvl3pPr>
            <a:lvl4pPr>
              <a:buClr>
                <a:schemeClr val="bg2"/>
              </a:buClr>
              <a:defRPr sz="1867">
                <a:solidFill>
                  <a:schemeClr val="bg1"/>
                </a:solidFill>
              </a:defRPr>
            </a:lvl4pPr>
            <a:lvl5pPr>
              <a:buClr>
                <a:schemeClr val="bg2"/>
              </a:buClr>
              <a:defRPr sz="18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Date Placeholder 3">
            <a:extLst>
              <a:ext uri="{FF2B5EF4-FFF2-40B4-BE49-F238E27FC236}">
                <a16:creationId xmlns:a16="http://schemas.microsoft.com/office/drawing/2014/main" id="{DAA3D5AA-87E6-449A-B52D-C98A8880E59C}"/>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bg1"/>
                </a:solidFill>
              </a:defRPr>
            </a:lvl1pPr>
          </a:lstStyle>
          <a:p>
            <a:r>
              <a:rPr lang="en-US"/>
              <a:t>Date</a:t>
            </a:r>
          </a:p>
        </p:txBody>
      </p:sp>
      <p:sp>
        <p:nvSpPr>
          <p:cNvPr id="14" name="Footer Placeholder 4">
            <a:extLst>
              <a:ext uri="{FF2B5EF4-FFF2-40B4-BE49-F238E27FC236}">
                <a16:creationId xmlns:a16="http://schemas.microsoft.com/office/drawing/2014/main" id="{792DC44A-4E0B-44BE-A886-A7AEC02444FB}"/>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bg1"/>
                </a:solidFill>
              </a:defRPr>
            </a:lvl1pPr>
          </a:lstStyle>
          <a:p>
            <a:pPr algn="l"/>
            <a:r>
              <a:rPr lang="en-US"/>
              <a:t>Presentation title</a:t>
            </a:r>
          </a:p>
        </p:txBody>
      </p:sp>
      <p:sp>
        <p:nvSpPr>
          <p:cNvPr id="15" name="Slide Number Placeholder 5">
            <a:extLst>
              <a:ext uri="{FF2B5EF4-FFF2-40B4-BE49-F238E27FC236}">
                <a16:creationId xmlns:a16="http://schemas.microsoft.com/office/drawing/2014/main" id="{24E23FEE-55C0-40A5-B415-50805F73FE96}"/>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bg1"/>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640530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418963"/>
            <a:ext cx="10972799" cy="825639"/>
          </a:xfrm>
        </p:spPr>
        <p:txBody>
          <a:bodyPr anchor="t" anchorCtr="0"/>
          <a:lstStyle>
            <a:lvl1pPr>
              <a:defRPr sz="4800" baseline="0"/>
            </a:lvl1pPr>
          </a:lstStyle>
          <a:p>
            <a:r>
              <a:rPr lang="en-GB"/>
              <a:t>Content slide C</a:t>
            </a:r>
            <a:endParaRPr lang="en-US"/>
          </a:p>
        </p:txBody>
      </p:sp>
      <p:sp>
        <p:nvSpPr>
          <p:cNvPr id="7" name="Date Placeholder 3">
            <a:extLst>
              <a:ext uri="{FF2B5EF4-FFF2-40B4-BE49-F238E27FC236}">
                <a16:creationId xmlns:a16="http://schemas.microsoft.com/office/drawing/2014/main" id="{1F21EFAC-BCFB-43F0-B4F0-D1E257C7A4DF}"/>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8" name="Footer Placeholder 4">
            <a:extLst>
              <a:ext uri="{FF2B5EF4-FFF2-40B4-BE49-F238E27FC236}">
                <a16:creationId xmlns:a16="http://schemas.microsoft.com/office/drawing/2014/main" id="{90E41C01-A116-46E1-A493-1A1E88D03BFA}"/>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9" name="Slide Number Placeholder 5">
            <a:extLst>
              <a:ext uri="{FF2B5EF4-FFF2-40B4-BE49-F238E27FC236}">
                <a16:creationId xmlns:a16="http://schemas.microsoft.com/office/drawing/2014/main" id="{F21F55DD-1822-4DC0-BAEE-9EB5EE3C8349}"/>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2394910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418963"/>
            <a:ext cx="10972799" cy="825639"/>
          </a:xfrm>
        </p:spPr>
        <p:txBody>
          <a:bodyPr anchor="t" anchorCtr="0"/>
          <a:lstStyle>
            <a:lvl1pPr>
              <a:defRPr sz="4800" baseline="0">
                <a:solidFill>
                  <a:schemeClr val="bg1"/>
                </a:solidFill>
              </a:defRPr>
            </a:lvl1pPr>
          </a:lstStyle>
          <a:p>
            <a:r>
              <a:rPr lang="en-GB"/>
              <a:t>Content slide C alt</a:t>
            </a:r>
            <a:endParaRPr lang="en-US"/>
          </a:p>
        </p:txBody>
      </p:sp>
      <p:sp>
        <p:nvSpPr>
          <p:cNvPr id="6" name="Date Placeholder 3">
            <a:extLst>
              <a:ext uri="{FF2B5EF4-FFF2-40B4-BE49-F238E27FC236}">
                <a16:creationId xmlns:a16="http://schemas.microsoft.com/office/drawing/2014/main" id="{D7F0D7D6-350E-40CA-AF9E-987E953FE46B}"/>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bg1"/>
                </a:solidFill>
              </a:defRPr>
            </a:lvl1pPr>
          </a:lstStyle>
          <a:p>
            <a:r>
              <a:rPr lang="en-US"/>
              <a:t>Date</a:t>
            </a:r>
          </a:p>
        </p:txBody>
      </p:sp>
      <p:sp>
        <p:nvSpPr>
          <p:cNvPr id="8" name="Footer Placeholder 4">
            <a:extLst>
              <a:ext uri="{FF2B5EF4-FFF2-40B4-BE49-F238E27FC236}">
                <a16:creationId xmlns:a16="http://schemas.microsoft.com/office/drawing/2014/main" id="{39C4AEE0-64B2-4573-B201-1B5397662A96}"/>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bg1"/>
                </a:solidFill>
              </a:defRPr>
            </a:lvl1pPr>
          </a:lstStyle>
          <a:p>
            <a:pPr algn="l"/>
            <a:r>
              <a:rPr lang="en-US"/>
              <a:t>Presentation title</a:t>
            </a:r>
          </a:p>
        </p:txBody>
      </p:sp>
      <p:sp>
        <p:nvSpPr>
          <p:cNvPr id="9" name="Slide Number Placeholder 5">
            <a:extLst>
              <a:ext uri="{FF2B5EF4-FFF2-40B4-BE49-F238E27FC236}">
                <a16:creationId xmlns:a16="http://schemas.microsoft.com/office/drawing/2014/main" id="{E7C560AA-3010-4688-AC7B-5A5101ED63C8}"/>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bg1"/>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5207870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96CB62E-C8A3-4E53-84CC-7362669EBEAB}"/>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8" name="Footer Placeholder 4">
            <a:extLst>
              <a:ext uri="{FF2B5EF4-FFF2-40B4-BE49-F238E27FC236}">
                <a16:creationId xmlns:a16="http://schemas.microsoft.com/office/drawing/2014/main" id="{45C7DDA8-DDBC-4432-9FD5-F7EF4DA308A4}"/>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9" name="Slide Number Placeholder 5">
            <a:extLst>
              <a:ext uri="{FF2B5EF4-FFF2-40B4-BE49-F238E27FC236}">
                <a16:creationId xmlns:a16="http://schemas.microsoft.com/office/drawing/2014/main" id="{0CD44C87-0080-4EF9-9609-0B80439D8763}"/>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03725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ADC37-2C66-EBA7-55E9-307828334816}"/>
              </a:ext>
            </a:extLst>
          </p:cNvPr>
          <p:cNvSpPr>
            <a:spLocks noGrp="1"/>
          </p:cNvSpPr>
          <p:nvPr>
            <p:ph type="dt" sz="half" idx="10"/>
          </p:nvPr>
        </p:nvSpPr>
        <p:spPr/>
        <p:txBody>
          <a:bodyPr/>
          <a:lstStyle/>
          <a:p>
            <a:fld id="{A8E7181A-05F9-40C4-A233-B9A1D3A0341C}" type="datetime1">
              <a:rPr lang="en-GB" smtClean="0"/>
              <a:t>15/08/2024</a:t>
            </a:fld>
            <a:endParaRPr lang="en-GB"/>
          </a:p>
        </p:txBody>
      </p:sp>
      <p:sp>
        <p:nvSpPr>
          <p:cNvPr id="3" name="Footer Placeholder 2">
            <a:extLst>
              <a:ext uri="{FF2B5EF4-FFF2-40B4-BE49-F238E27FC236}">
                <a16:creationId xmlns:a16="http://schemas.microsoft.com/office/drawing/2014/main" id="{71835722-70F4-9BA5-CA88-9FEFFE71CE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7DFB55-41D3-A350-8460-58BA19CBDCA5}"/>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1389958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Slide">
    <p:bg>
      <p:bgRef idx="1001">
        <a:schemeClr val="bg2"/>
      </p:bgRef>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073AFAB4-4E7E-45AA-A308-FBB97D1D6AB9}"/>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8" name="Footer Placeholder 4">
            <a:extLst>
              <a:ext uri="{FF2B5EF4-FFF2-40B4-BE49-F238E27FC236}">
                <a16:creationId xmlns:a16="http://schemas.microsoft.com/office/drawing/2014/main" id="{7785F648-997F-45A3-B6C4-75ABB1745865}"/>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9" name="Slide Number Placeholder 5">
            <a:extLst>
              <a:ext uri="{FF2B5EF4-FFF2-40B4-BE49-F238E27FC236}">
                <a16:creationId xmlns:a16="http://schemas.microsoft.com/office/drawing/2014/main" id="{B2B9DDFC-37E8-4135-B9F6-32A5A4DD3646}"/>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418220080"/>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09600" y="685800"/>
            <a:ext cx="10972800" cy="4106333"/>
          </a:xfrm>
        </p:spPr>
        <p:txBody>
          <a:bodyPr/>
          <a:lstStyle>
            <a:lvl1pPr marL="0" indent="0">
              <a:buNone/>
              <a:defRPr/>
            </a:lvl1pPr>
          </a:lstStyle>
          <a:p>
            <a:r>
              <a:rPr lang="en-GB"/>
              <a:t>Click icon to add picture</a:t>
            </a:r>
            <a:endParaRPr lang="en-US"/>
          </a:p>
        </p:txBody>
      </p:sp>
      <p:sp>
        <p:nvSpPr>
          <p:cNvPr id="8" name="Text Placeholder 7"/>
          <p:cNvSpPr>
            <a:spLocks noGrp="1"/>
          </p:cNvSpPr>
          <p:nvPr>
            <p:ph type="body" sz="quarter" idx="14" hasCustomPrompt="1"/>
          </p:nvPr>
        </p:nvSpPr>
        <p:spPr>
          <a:xfrm>
            <a:off x="609600" y="4945063"/>
            <a:ext cx="10972800" cy="838200"/>
          </a:xfrm>
        </p:spPr>
        <p:txBody>
          <a:bodyPr>
            <a:noAutofit/>
          </a:bodyPr>
          <a:lstStyle>
            <a:lvl1pPr marL="0" indent="0">
              <a:buNone/>
              <a:defRPr sz="1867"/>
            </a:lvl1pPr>
            <a:lvl3pPr marL="1219170" indent="0">
              <a:buNone/>
              <a:defRPr/>
            </a:lvl3pPr>
          </a:lstStyle>
          <a:p>
            <a:pPr lvl="0"/>
            <a:r>
              <a:rPr lang="en-GB"/>
              <a:t>Text content goes here</a:t>
            </a:r>
            <a:endParaRPr lang="en-US"/>
          </a:p>
        </p:txBody>
      </p:sp>
      <p:sp>
        <p:nvSpPr>
          <p:cNvPr id="7" name="Date Placeholder 3">
            <a:extLst>
              <a:ext uri="{FF2B5EF4-FFF2-40B4-BE49-F238E27FC236}">
                <a16:creationId xmlns:a16="http://schemas.microsoft.com/office/drawing/2014/main" id="{1B4457F8-9A3D-44D2-BE9C-0D8D00D1B5C6}"/>
              </a:ext>
            </a:extLst>
          </p:cNvPr>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10" name="Footer Placeholder 4">
            <a:extLst>
              <a:ext uri="{FF2B5EF4-FFF2-40B4-BE49-F238E27FC236}">
                <a16:creationId xmlns:a16="http://schemas.microsoft.com/office/drawing/2014/main" id="{5C7990F3-396A-4F21-AF4C-6308C86A51D6}"/>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11" name="Slide Number Placeholder 5">
            <a:extLst>
              <a:ext uri="{FF2B5EF4-FFF2-40B4-BE49-F238E27FC236}">
                <a16:creationId xmlns:a16="http://schemas.microsoft.com/office/drawing/2014/main" id="{F234574E-26F4-4C59-9F31-328B4D2E36CF}"/>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734953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609600" y="685800"/>
            <a:ext cx="10972800" cy="4106333"/>
          </a:xfrm>
        </p:spPr>
        <p:txBody>
          <a:bodyPr/>
          <a:lstStyle>
            <a:lvl1pPr>
              <a:defRPr>
                <a:solidFill>
                  <a:schemeClr val="bg1"/>
                </a:solidFill>
              </a:defRPr>
            </a:lvl1pPr>
          </a:lstStyle>
          <a:p>
            <a:r>
              <a:rPr lang="en-US"/>
              <a:t>Picture</a:t>
            </a:r>
          </a:p>
        </p:txBody>
      </p:sp>
      <p:sp>
        <p:nvSpPr>
          <p:cNvPr id="8" name="Text Placeholder 7"/>
          <p:cNvSpPr>
            <a:spLocks noGrp="1"/>
          </p:cNvSpPr>
          <p:nvPr>
            <p:ph type="body" sz="quarter" idx="14" hasCustomPrompt="1"/>
          </p:nvPr>
        </p:nvSpPr>
        <p:spPr>
          <a:xfrm>
            <a:off x="609600" y="4945063"/>
            <a:ext cx="10972800" cy="838200"/>
          </a:xfrm>
        </p:spPr>
        <p:txBody>
          <a:bodyPr>
            <a:noAutofit/>
          </a:bodyPr>
          <a:lstStyle>
            <a:lvl1pPr marL="0" indent="0">
              <a:buNone/>
              <a:defRPr sz="1867">
                <a:solidFill>
                  <a:schemeClr val="bg1"/>
                </a:solidFill>
              </a:defRPr>
            </a:lvl1pPr>
            <a:lvl3pPr marL="1219170" indent="0">
              <a:buNone/>
              <a:defRPr/>
            </a:lvl3pPr>
          </a:lstStyle>
          <a:p>
            <a:pPr lvl="0"/>
            <a:r>
              <a:rPr lang="en-GB"/>
              <a:t>Text content goes here</a:t>
            </a:r>
            <a:endParaRPr lang="en-US"/>
          </a:p>
        </p:txBody>
      </p:sp>
      <p:sp>
        <p:nvSpPr>
          <p:cNvPr id="7" name="Date Placeholder 3">
            <a:extLst>
              <a:ext uri="{FF2B5EF4-FFF2-40B4-BE49-F238E27FC236}">
                <a16:creationId xmlns:a16="http://schemas.microsoft.com/office/drawing/2014/main" id="{5E0D536F-0189-464F-AFDE-ACAC379C8B83}"/>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bg1"/>
                </a:solidFill>
              </a:defRPr>
            </a:lvl1pPr>
          </a:lstStyle>
          <a:p>
            <a:r>
              <a:rPr lang="en-US"/>
              <a:t>Date</a:t>
            </a:r>
          </a:p>
        </p:txBody>
      </p:sp>
      <p:sp>
        <p:nvSpPr>
          <p:cNvPr id="10" name="Footer Placeholder 4">
            <a:extLst>
              <a:ext uri="{FF2B5EF4-FFF2-40B4-BE49-F238E27FC236}">
                <a16:creationId xmlns:a16="http://schemas.microsoft.com/office/drawing/2014/main" id="{C110DA89-392B-4A09-89EF-7CD9A898AC08}"/>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bg1"/>
                </a:solidFill>
              </a:defRPr>
            </a:lvl1pPr>
          </a:lstStyle>
          <a:p>
            <a:pPr algn="l"/>
            <a:r>
              <a:rPr lang="en-US"/>
              <a:t>Presentation title</a:t>
            </a:r>
          </a:p>
        </p:txBody>
      </p:sp>
      <p:sp>
        <p:nvSpPr>
          <p:cNvPr id="11" name="Slide Number Placeholder 5">
            <a:extLst>
              <a:ext uri="{FF2B5EF4-FFF2-40B4-BE49-F238E27FC236}">
                <a16:creationId xmlns:a16="http://schemas.microsoft.com/office/drawing/2014/main" id="{65CBAE18-CCB4-41C4-9A8B-1716CDEE63E7}"/>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bg1"/>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26295330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09600" y="685800"/>
            <a:ext cx="10972800" cy="4106333"/>
          </a:xfrm>
        </p:spPr>
        <p:txBody>
          <a:bodyPr/>
          <a:lstStyle>
            <a:lvl1pPr marL="0" indent="0">
              <a:buNone/>
              <a:defRPr/>
            </a:lvl1pPr>
          </a:lstStyle>
          <a:p>
            <a:r>
              <a:rPr lang="en-GB"/>
              <a:t>Click icon to add picture</a:t>
            </a:r>
            <a:endParaRPr lang="en-US"/>
          </a:p>
        </p:txBody>
      </p:sp>
      <p:sp>
        <p:nvSpPr>
          <p:cNvPr id="8" name="Text Placeholder 7"/>
          <p:cNvSpPr>
            <a:spLocks noGrp="1"/>
          </p:cNvSpPr>
          <p:nvPr>
            <p:ph type="body" sz="quarter" idx="14" hasCustomPrompt="1"/>
          </p:nvPr>
        </p:nvSpPr>
        <p:spPr>
          <a:xfrm>
            <a:off x="609600" y="4945063"/>
            <a:ext cx="10972800" cy="838200"/>
          </a:xfrm>
        </p:spPr>
        <p:txBody>
          <a:bodyPr>
            <a:noAutofit/>
          </a:bodyPr>
          <a:lstStyle>
            <a:lvl1pPr marL="0" indent="0">
              <a:buNone/>
              <a:defRPr sz="2667">
                <a:solidFill>
                  <a:schemeClr val="tx1"/>
                </a:solidFill>
              </a:defRPr>
            </a:lvl1pPr>
            <a:lvl3pPr marL="1219170" indent="0">
              <a:buNone/>
              <a:defRPr/>
            </a:lvl3pPr>
          </a:lstStyle>
          <a:p>
            <a:pPr lvl="0"/>
            <a:r>
              <a:rPr lang="en-GB"/>
              <a:t>Text content goes here</a:t>
            </a:r>
            <a:endParaRPr lang="en-US"/>
          </a:p>
        </p:txBody>
      </p:sp>
      <p:sp>
        <p:nvSpPr>
          <p:cNvPr id="7" name="Date Placeholder 3">
            <a:extLst>
              <a:ext uri="{FF2B5EF4-FFF2-40B4-BE49-F238E27FC236}">
                <a16:creationId xmlns:a16="http://schemas.microsoft.com/office/drawing/2014/main" id="{2BA68D65-0A85-4D7F-B375-AC04ABD04829}"/>
              </a:ext>
            </a:extLst>
          </p:cNvPr>
          <p:cNvSpPr>
            <a:spLocks noGrp="1"/>
          </p:cNvSpPr>
          <p:nvPr>
            <p:ph type="dt" sz="half" idx="10"/>
          </p:nvPr>
        </p:nvSpPr>
        <p:spPr>
          <a:xfrm>
            <a:off x="609600" y="6356351"/>
            <a:ext cx="1762539" cy="365125"/>
          </a:xfrm>
          <a:prstGeom prst="rect">
            <a:avLst/>
          </a:prstGeom>
        </p:spPr>
        <p:txBody>
          <a:bodyPr vert="horz" lIns="91440" tIns="45720" rIns="91440" bIns="45720" rtlCol="0" anchor="ctr"/>
          <a:lstStyle>
            <a:lvl1pPr algn="l">
              <a:defRPr sz="1333">
                <a:solidFill>
                  <a:schemeClr val="tx1"/>
                </a:solidFill>
              </a:defRPr>
            </a:lvl1pPr>
          </a:lstStyle>
          <a:p>
            <a:r>
              <a:rPr lang="en-US"/>
              <a:t>Date</a:t>
            </a:r>
          </a:p>
        </p:txBody>
      </p:sp>
      <p:sp>
        <p:nvSpPr>
          <p:cNvPr id="10" name="Footer Placeholder 4">
            <a:extLst>
              <a:ext uri="{FF2B5EF4-FFF2-40B4-BE49-F238E27FC236}">
                <a16:creationId xmlns:a16="http://schemas.microsoft.com/office/drawing/2014/main" id="{85F13612-3E5A-4A11-A941-2C50EC69A7CC}"/>
              </a:ext>
            </a:extLst>
          </p:cNvPr>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solidFill>
              </a:defRPr>
            </a:lvl1pPr>
          </a:lstStyle>
          <a:p>
            <a:pPr algn="l"/>
            <a:r>
              <a:rPr lang="en-US"/>
              <a:t>Presentation title</a:t>
            </a:r>
          </a:p>
        </p:txBody>
      </p:sp>
      <p:sp>
        <p:nvSpPr>
          <p:cNvPr id="11" name="Slide Number Placeholder 5">
            <a:extLst>
              <a:ext uri="{FF2B5EF4-FFF2-40B4-BE49-F238E27FC236}">
                <a16:creationId xmlns:a16="http://schemas.microsoft.com/office/drawing/2014/main" id="{2022ABF8-7599-4E86-B2C9-3F290EACC846}"/>
              </a:ext>
            </a:extLst>
          </p:cNvPr>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13243994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FBB-EB37-4DE5-8A52-AA6076B641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E6899B-6C51-4F09-84CD-F7071193E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25EFD0-CF9C-4803-8A0F-9D18F469592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112A20E-6500-4A9B-9030-42CDBBFB4B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6FCFDF-B610-4CFE-9C01-D5114B37CFAF}"/>
              </a:ext>
            </a:extLst>
          </p:cNvPr>
          <p:cNvSpPr>
            <a:spLocks noGrp="1"/>
          </p:cNvSpPr>
          <p:nvPr>
            <p:ph type="sldNum" sz="quarter" idx="12"/>
          </p:nvPr>
        </p:nvSpPr>
        <p:spPr/>
        <p:txBody>
          <a:bodyPr/>
          <a:lstStyle/>
          <a:p>
            <a:fld id="{EF30F58A-595C-49A0-8E4A-92E8E97189EF}" type="slidenum">
              <a:rPr lang="en-GB" smtClean="0"/>
              <a:t>‹#›</a:t>
            </a:fld>
            <a:endParaRPr lang="en-GB"/>
          </a:p>
        </p:txBody>
      </p:sp>
    </p:spTree>
    <p:extLst>
      <p:ext uri="{BB962C8B-B14F-4D97-AF65-F5344CB8AC3E}">
        <p14:creationId xmlns:p14="http://schemas.microsoft.com/office/powerpoint/2010/main" val="21893425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A">
    <p:spTree>
      <p:nvGrpSpPr>
        <p:cNvPr id="1" name=""/>
        <p:cNvGrpSpPr/>
        <p:nvPr/>
      </p:nvGrpSpPr>
      <p:grpSpPr>
        <a:xfrm>
          <a:off x="0" y="0"/>
          <a:ext cx="0" cy="0"/>
          <a:chOff x="0" y="0"/>
          <a:chExt cx="0" cy="0"/>
        </a:xfrm>
      </p:grpSpPr>
      <p:sp>
        <p:nvSpPr>
          <p:cNvPr id="13" name="Text Placeholder 4"/>
          <p:cNvSpPr>
            <a:spLocks noGrp="1"/>
          </p:cNvSpPr>
          <p:nvPr>
            <p:ph type="body" sz="quarter" idx="16"/>
          </p:nvPr>
        </p:nvSpPr>
        <p:spPr>
          <a:xfrm>
            <a:off x="760195" y="1338719"/>
            <a:ext cx="10671620" cy="5025412"/>
          </a:xfrm>
        </p:spPr>
        <p:txBody>
          <a:bodyPr/>
          <a:lstStyle>
            <a:lvl1pPr>
              <a:defRPr>
                <a:latin typeface="Segoe UI Light" panose="020B0502040204020203" pitchFamily="34" charset="0"/>
                <a:cs typeface="Segoe UI Light"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5" name="Slide Number Placeholder 4"/>
          <p:cNvSpPr>
            <a:spLocks noGrp="1"/>
          </p:cNvSpPr>
          <p:nvPr>
            <p:ph type="sldNum" sz="quarter" idx="18"/>
          </p:nvPr>
        </p:nvSpPr>
        <p:spPr/>
        <p:txBody>
          <a:bodyPr/>
          <a:lstStyle/>
          <a:p>
            <a:endParaRPr lang="en-US"/>
          </a:p>
        </p:txBody>
      </p:sp>
      <p:sp>
        <p:nvSpPr>
          <p:cNvPr id="3" name="Title 2">
            <a:extLst>
              <a:ext uri="{FF2B5EF4-FFF2-40B4-BE49-F238E27FC236}">
                <a16:creationId xmlns:a16="http://schemas.microsoft.com/office/drawing/2014/main" id="{8599163D-D1CF-418F-99F3-3C6D1A8A2A15}"/>
              </a:ext>
            </a:extLst>
          </p:cNvPr>
          <p:cNvSpPr>
            <a:spLocks noGrp="1"/>
          </p:cNvSpPr>
          <p:nvPr>
            <p:ph type="title"/>
          </p:nvPr>
        </p:nvSpPr>
        <p:spPr>
          <a:xfrm>
            <a:off x="433715" y="399538"/>
            <a:ext cx="11324572" cy="939183"/>
          </a:xfrm>
        </p:spPr>
        <p:txBody>
          <a:bodyPr/>
          <a:lstStyle/>
          <a:p>
            <a:r>
              <a:rPr lang="en-US"/>
              <a:t>Click to edit Master title style</a:t>
            </a:r>
            <a:endParaRPr lang="en-GB"/>
          </a:p>
        </p:txBody>
      </p:sp>
    </p:spTree>
    <p:extLst>
      <p:ext uri="{BB962C8B-B14F-4D97-AF65-F5344CB8AC3E}">
        <p14:creationId xmlns:p14="http://schemas.microsoft.com/office/powerpoint/2010/main" val="28430260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939D-CE2A-4001-8382-5EEEB4BE44FE}"/>
              </a:ext>
            </a:extLst>
          </p:cNvPr>
          <p:cNvSpPr>
            <a:spLocks noGrp="1"/>
          </p:cNvSpPr>
          <p:nvPr>
            <p:ph type="title"/>
          </p:nvPr>
        </p:nvSpPr>
        <p:spPr/>
        <p:txBody>
          <a:bodyPr/>
          <a:lstStyle>
            <a:lvl1pPr>
              <a:defRPr>
                <a:latin typeface="Segoe UI Light" panose="020B0502040204020203"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F262CC-3B1A-44F1-9577-42F54C028700}"/>
              </a:ext>
            </a:extLst>
          </p:cNvPr>
          <p:cNvSpPr>
            <a:spLocks noGrp="1"/>
          </p:cNvSpPr>
          <p:nvPr>
            <p:ph type="dt" sz="half" idx="10"/>
          </p:nvPr>
        </p:nvSpPr>
        <p:spPr/>
        <p:txBody>
          <a:bodyPr/>
          <a:lstStyle>
            <a:lvl1pPr>
              <a:defRPr>
                <a:latin typeface="Segoe UI Light" panose="020B0502040204020203" pitchFamily="34" charset="0"/>
              </a:defRPr>
            </a:lvl1pPr>
          </a:lstStyle>
          <a:p>
            <a:endParaRPr lang="en-GB" dirty="0"/>
          </a:p>
        </p:txBody>
      </p:sp>
      <p:sp>
        <p:nvSpPr>
          <p:cNvPr id="4" name="Footer Placeholder 3">
            <a:extLst>
              <a:ext uri="{FF2B5EF4-FFF2-40B4-BE49-F238E27FC236}">
                <a16:creationId xmlns:a16="http://schemas.microsoft.com/office/drawing/2014/main" id="{D02F8F33-8BF2-4818-ABE6-B43CF402D085}"/>
              </a:ext>
            </a:extLst>
          </p:cNvPr>
          <p:cNvSpPr>
            <a:spLocks noGrp="1"/>
          </p:cNvSpPr>
          <p:nvPr>
            <p:ph type="ftr" sz="quarter" idx="11"/>
          </p:nvPr>
        </p:nvSpPr>
        <p:spPr/>
        <p:txBody>
          <a:bodyPr/>
          <a:lstStyle>
            <a:lvl1pPr>
              <a:defRPr>
                <a:latin typeface="Segoe UI Light" panose="020B0502040204020203" pitchFamily="34" charset="0"/>
              </a:defRPr>
            </a:lvl1pPr>
          </a:lstStyle>
          <a:p>
            <a:endParaRPr lang="en-GB" dirty="0"/>
          </a:p>
        </p:txBody>
      </p:sp>
      <p:sp>
        <p:nvSpPr>
          <p:cNvPr id="5" name="Slide Number Placeholder 4">
            <a:extLst>
              <a:ext uri="{FF2B5EF4-FFF2-40B4-BE49-F238E27FC236}">
                <a16:creationId xmlns:a16="http://schemas.microsoft.com/office/drawing/2014/main" id="{8B3435A3-5079-4E50-BB1E-C1F3505BA1BA}"/>
              </a:ext>
            </a:extLst>
          </p:cNvPr>
          <p:cNvSpPr>
            <a:spLocks noGrp="1"/>
          </p:cNvSpPr>
          <p:nvPr>
            <p:ph type="sldNum" sz="quarter" idx="12"/>
          </p:nvPr>
        </p:nvSpPr>
        <p:spPr/>
        <p:txBody>
          <a:bodyPr/>
          <a:lstStyle>
            <a:lvl1pPr>
              <a:defRPr>
                <a:latin typeface="Segoe UI Light" panose="020B0502040204020203" pitchFamily="34" charset="0"/>
              </a:defRPr>
            </a:lvl1pPr>
          </a:lstStyle>
          <a:p>
            <a:fld id="{4AA8425C-B8B7-4988-A359-F4A32E71CEDE}" type="slidenum">
              <a:rPr lang="en-GB" smtClean="0"/>
              <a:pPr/>
              <a:t>‹#›</a:t>
            </a:fld>
            <a:endParaRPr lang="en-GB" dirty="0"/>
          </a:p>
        </p:txBody>
      </p:sp>
    </p:spTree>
    <p:extLst>
      <p:ext uri="{BB962C8B-B14F-4D97-AF65-F5344CB8AC3E}">
        <p14:creationId xmlns:p14="http://schemas.microsoft.com/office/powerpoint/2010/main" val="1800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A0D5-450B-06D0-C397-FF100C0E6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6C0C34-0B59-F20F-16B6-F3C26A9891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DDFFC1-C370-27FD-37B0-24227AB30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5F445-16A3-DE03-A923-03748C0BE2DF}"/>
              </a:ext>
            </a:extLst>
          </p:cNvPr>
          <p:cNvSpPr>
            <a:spLocks noGrp="1"/>
          </p:cNvSpPr>
          <p:nvPr>
            <p:ph type="dt" sz="half" idx="10"/>
          </p:nvPr>
        </p:nvSpPr>
        <p:spPr/>
        <p:txBody>
          <a:bodyPr/>
          <a:lstStyle/>
          <a:p>
            <a:fld id="{096C1EE8-1DE3-4CD5-80E0-0E864212C9B3}" type="datetime1">
              <a:rPr lang="en-GB" smtClean="0"/>
              <a:t>15/08/2024</a:t>
            </a:fld>
            <a:endParaRPr lang="en-GB"/>
          </a:p>
        </p:txBody>
      </p:sp>
      <p:sp>
        <p:nvSpPr>
          <p:cNvPr id="6" name="Footer Placeholder 5">
            <a:extLst>
              <a:ext uri="{FF2B5EF4-FFF2-40B4-BE49-F238E27FC236}">
                <a16:creationId xmlns:a16="http://schemas.microsoft.com/office/drawing/2014/main" id="{13BA5E67-071A-7784-1A6F-0A361A817C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EC9F78-E56A-6A42-1616-4C85B4D661EB}"/>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120272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1730-CEB8-C7B6-F9FD-2696A74C7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792D5B-5F0D-9A38-37FF-8ED558B25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9CE2D7-D7AF-FE7C-20BC-EB7EF37E2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BEB9F-FAFB-810A-F047-2FFF119A8D7F}"/>
              </a:ext>
            </a:extLst>
          </p:cNvPr>
          <p:cNvSpPr>
            <a:spLocks noGrp="1"/>
          </p:cNvSpPr>
          <p:nvPr>
            <p:ph type="dt" sz="half" idx="10"/>
          </p:nvPr>
        </p:nvSpPr>
        <p:spPr/>
        <p:txBody>
          <a:bodyPr/>
          <a:lstStyle/>
          <a:p>
            <a:fld id="{DB633553-99C9-4E68-A2F5-F179B0781270}" type="datetime1">
              <a:rPr lang="en-GB" smtClean="0"/>
              <a:t>15/08/2024</a:t>
            </a:fld>
            <a:endParaRPr lang="en-GB"/>
          </a:p>
        </p:txBody>
      </p:sp>
      <p:sp>
        <p:nvSpPr>
          <p:cNvPr id="6" name="Footer Placeholder 5">
            <a:extLst>
              <a:ext uri="{FF2B5EF4-FFF2-40B4-BE49-F238E27FC236}">
                <a16:creationId xmlns:a16="http://schemas.microsoft.com/office/drawing/2014/main" id="{F12A3C6A-69CC-7ED6-D237-E4BB9FA657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B4B459-E842-E0BD-6B42-DFBDCF5C3DBA}"/>
              </a:ext>
            </a:extLst>
          </p:cNvPr>
          <p:cNvSpPr>
            <a:spLocks noGrp="1"/>
          </p:cNvSpPr>
          <p:nvPr>
            <p:ph type="sldNum" sz="quarter" idx="12"/>
          </p:nvPr>
        </p:nvSpPr>
        <p:spPr/>
        <p:txBody>
          <a:bodyPr/>
          <a:lstStyle/>
          <a:p>
            <a:fld id="{36A7A35A-D830-426C-BB34-F6F7C42F7911}" type="slidenum">
              <a:rPr lang="en-GB" smtClean="0"/>
              <a:t>‹#›</a:t>
            </a:fld>
            <a:endParaRPr lang="en-GB"/>
          </a:p>
        </p:txBody>
      </p:sp>
    </p:spTree>
    <p:extLst>
      <p:ext uri="{BB962C8B-B14F-4D97-AF65-F5344CB8AC3E}">
        <p14:creationId xmlns:p14="http://schemas.microsoft.com/office/powerpoint/2010/main" val="82753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93642-2F02-CA8D-C51F-F20BF621F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7EC4E4-EB95-B5CC-1934-5527339AF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D2888-DC6B-86B6-1EAF-43F96110C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37F9A-17AA-44E9-B525-E03A48D26B78}" type="datetime1">
              <a:rPr lang="en-GB" smtClean="0"/>
              <a:t>15/08/2024</a:t>
            </a:fld>
            <a:endParaRPr lang="en-GB"/>
          </a:p>
        </p:txBody>
      </p:sp>
      <p:sp>
        <p:nvSpPr>
          <p:cNvPr id="5" name="Footer Placeholder 4">
            <a:extLst>
              <a:ext uri="{FF2B5EF4-FFF2-40B4-BE49-F238E27FC236}">
                <a16:creationId xmlns:a16="http://schemas.microsoft.com/office/drawing/2014/main" id="{79E63820-1EA7-79E3-7A72-E67D70DD5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5DBB95-6805-42BE-C18F-38C8D1E81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7A35A-D830-426C-BB34-F6F7C42F7911}" type="slidenum">
              <a:rPr lang="en-GB" smtClean="0"/>
              <a:t>‹#›</a:t>
            </a:fld>
            <a:endParaRPr lang="en-GB"/>
          </a:p>
        </p:txBody>
      </p:sp>
    </p:spTree>
    <p:extLst>
      <p:ext uri="{BB962C8B-B14F-4D97-AF65-F5344CB8AC3E}">
        <p14:creationId xmlns:p14="http://schemas.microsoft.com/office/powerpoint/2010/main" val="4114283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BB6CBD0-1815-4CF3-9062-DBBDB8101B0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7D903D0-98B6-499E-BBA7-568446D8F93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7F26FFE-8528-4725-988E-332AA934F48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364701EA-9B28-41C6-BD02-ADB23453CB61}"/>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A9416D9-781B-4984-A84E-6A2612314B8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534DEE3-6B9C-48DC-90CF-12F6BF5934CE}" type="slidenum">
              <a:rPr lang="en-US" altLang="en-US"/>
              <a:pPr>
                <a:defRPr/>
              </a:pPr>
              <a:t>‹#›</a:t>
            </a:fld>
            <a:endParaRPr lang="en-US" altLang="en-US"/>
          </a:p>
        </p:txBody>
      </p:sp>
    </p:spTree>
    <p:extLst>
      <p:ext uri="{BB962C8B-B14F-4D97-AF65-F5344CB8AC3E}">
        <p14:creationId xmlns:p14="http://schemas.microsoft.com/office/powerpoint/2010/main" val="173685481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3" r:id="rId13"/>
    <p:sldLayoutId id="214748378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192" y="359168"/>
            <a:ext cx="10671620" cy="653034"/>
          </a:xfrm>
          <a:prstGeom prst="rect">
            <a:avLst/>
          </a:prstGeom>
        </p:spPr>
        <p:txBody>
          <a:bodyPr vert="horz" lIns="72000" tIns="72000" rIns="72000" bIns="72000" rtlCol="0" anchor="b">
            <a:noAutofit/>
          </a:bodyPr>
          <a:lstStyle/>
          <a:p>
            <a:r>
              <a:rPr lang="en-US"/>
              <a:t>Click to edit Master title style</a:t>
            </a:r>
          </a:p>
        </p:txBody>
      </p:sp>
      <p:sp>
        <p:nvSpPr>
          <p:cNvPr id="3" name="Text Placeholder 2"/>
          <p:cNvSpPr>
            <a:spLocks noGrp="1"/>
          </p:cNvSpPr>
          <p:nvPr>
            <p:ph type="body" idx="1"/>
          </p:nvPr>
        </p:nvSpPr>
        <p:spPr>
          <a:xfrm>
            <a:off x="760191" y="1337620"/>
            <a:ext cx="10671620" cy="5028360"/>
          </a:xfrm>
          <a:prstGeom prst="rect">
            <a:avLst/>
          </a:prstGeom>
        </p:spPr>
        <p:txBody>
          <a:bodyPr vert="horz" lIns="72000" tIns="72000" rIns="72000" bIns="72000" rtlCol="0">
            <a:noAutofit/>
          </a:bodyPr>
          <a:lstStyle/>
          <a:p>
            <a:pPr lvl="0"/>
            <a:r>
              <a:rPr lang="en-US"/>
              <a:t>Click to edit Master text styles</a:t>
            </a:r>
          </a:p>
        </p:txBody>
      </p:sp>
      <p:sp>
        <p:nvSpPr>
          <p:cNvPr id="8" name="Footer Placeholder 4"/>
          <p:cNvSpPr>
            <a:spLocks noGrp="1"/>
          </p:cNvSpPr>
          <p:nvPr>
            <p:ph type="ftr" sz="quarter" idx="3"/>
          </p:nvPr>
        </p:nvSpPr>
        <p:spPr>
          <a:xfrm>
            <a:off x="760192" y="6367080"/>
            <a:ext cx="9029929" cy="327730"/>
          </a:xfrm>
          <a:prstGeom prst="rect">
            <a:avLst/>
          </a:prstGeom>
        </p:spPr>
        <p:txBody>
          <a:bodyPr lIns="72000" tIns="72000" rIns="72000" bIns="72000"/>
          <a:lstStyle>
            <a:lvl1pPr algn="l">
              <a:defRPr sz="1140">
                <a:solidFill>
                  <a:srgbClr val="2C2825"/>
                </a:solidFill>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9" name="Slide Number Placeholder 5"/>
          <p:cNvSpPr>
            <a:spLocks noGrp="1"/>
          </p:cNvSpPr>
          <p:nvPr>
            <p:ph type="sldNum" sz="quarter" idx="4"/>
          </p:nvPr>
        </p:nvSpPr>
        <p:spPr>
          <a:xfrm>
            <a:off x="10610166" y="6367568"/>
            <a:ext cx="820903" cy="327730"/>
          </a:xfrm>
          <a:prstGeom prst="rect">
            <a:avLst/>
          </a:prstGeom>
        </p:spPr>
        <p:txBody>
          <a:bodyPr lIns="72000" tIns="72000" rIns="72000" bIns="72000"/>
          <a:lstStyle>
            <a:lvl1pPr algn="r">
              <a:defRPr sz="1140">
                <a:solidFill>
                  <a:srgbClr val="2C2825"/>
                </a:solidFill>
                <a:latin typeface="Segoe UI" panose="020B0502040204020203" pitchFamily="34" charset="0"/>
                <a:cs typeface="Segoe UI" panose="020B0502040204020203" pitchFamily="34" charset="0"/>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3387293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5" r:id="rId9"/>
  </p:sldLayoutIdLst>
  <p:hf hdr="0"/>
  <p:txStyles>
    <p:titleStyle>
      <a:lvl1pPr algn="l" defTabSz="594471" rtl="0" eaLnBrk="1" latinLnBrk="0" hangingPunct="1">
        <a:spcBef>
          <a:spcPct val="0"/>
        </a:spcBef>
        <a:buNone/>
        <a:defRPr sz="3192" b="1" i="0"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594471" rtl="0" eaLnBrk="1" latinLnBrk="0" hangingPunct="1">
        <a:lnSpc>
          <a:spcPct val="120000"/>
        </a:lnSpc>
        <a:spcBef>
          <a:spcPts val="0"/>
        </a:spcBef>
        <a:spcAft>
          <a:spcPts val="1140"/>
        </a:spcAft>
        <a:buFont typeface="Arial" panose="020B0604020202020204" pitchFamily="34" charset="0"/>
        <a:buNone/>
        <a:defRPr sz="2280" kern="1200">
          <a:solidFill>
            <a:schemeClr val="tx1"/>
          </a:solidFill>
          <a:latin typeface="Segoe UI" panose="020B0502040204020203" pitchFamily="34" charset="0"/>
          <a:ea typeface="+mn-ea"/>
          <a:cs typeface="Segoe UI" panose="020B0502040204020203" pitchFamily="34" charset="0"/>
        </a:defRPr>
      </a:lvl1pPr>
      <a:lvl2pPr marL="410837" indent="-410837" algn="l" defTabSz="594471" rtl="0" eaLnBrk="1" latinLnBrk="0" hangingPunct="1">
        <a:lnSpc>
          <a:spcPct val="120000"/>
        </a:lnSpc>
        <a:spcBef>
          <a:spcPts val="0"/>
        </a:spcBef>
        <a:spcAft>
          <a:spcPts val="1140"/>
        </a:spcAft>
        <a:buFont typeface="Arial" panose="020B0604020202020204" pitchFamily="34" charset="0"/>
        <a:buChar char="•"/>
        <a:defRPr sz="2280" b="0" kern="1200">
          <a:solidFill>
            <a:schemeClr val="tx1"/>
          </a:solidFill>
          <a:latin typeface="Segoe UI" panose="020B0502040204020203" pitchFamily="34" charset="0"/>
          <a:ea typeface="+mn-ea"/>
          <a:cs typeface="Segoe UI" panose="020B0502040204020203" pitchFamily="34" charset="0"/>
        </a:defRPr>
      </a:lvl2pPr>
      <a:lvl3pPr marL="410837" indent="-410837" algn="l" defTabSz="594471" rtl="0" eaLnBrk="1" latinLnBrk="0" hangingPunct="1">
        <a:lnSpc>
          <a:spcPct val="120000"/>
        </a:lnSpc>
        <a:spcBef>
          <a:spcPts val="0"/>
        </a:spcBef>
        <a:spcAft>
          <a:spcPts val="1140"/>
        </a:spcAft>
        <a:buFont typeface="Arial" panose="020B0604020202020204" pitchFamily="34" charset="0"/>
        <a:buChar char="•"/>
        <a:defRPr sz="2280" kern="1200">
          <a:solidFill>
            <a:schemeClr val="tx1"/>
          </a:solidFill>
          <a:latin typeface="Segoe UI" panose="020B0502040204020203" pitchFamily="34" charset="0"/>
          <a:ea typeface="+mn-ea"/>
          <a:cs typeface="Segoe UI" panose="020B0502040204020203" pitchFamily="34" charset="0"/>
        </a:defRPr>
      </a:lvl3pPr>
      <a:lvl4pPr marL="410837" indent="-410837" algn="l" defTabSz="594471" rtl="0" eaLnBrk="1" latinLnBrk="0" hangingPunct="1">
        <a:lnSpc>
          <a:spcPct val="120000"/>
        </a:lnSpc>
        <a:spcBef>
          <a:spcPts val="0"/>
        </a:spcBef>
        <a:spcAft>
          <a:spcPts val="1140"/>
        </a:spcAft>
        <a:buFont typeface="Arial" panose="020B0604020202020204" pitchFamily="34" charset="0"/>
        <a:buChar char="•"/>
        <a:defRPr sz="2280" kern="1200">
          <a:solidFill>
            <a:schemeClr val="tx1"/>
          </a:solidFill>
          <a:latin typeface="Segoe UI" panose="020B0502040204020203" pitchFamily="34" charset="0"/>
          <a:ea typeface="+mn-ea"/>
          <a:cs typeface="Segoe UI" panose="020B0502040204020203" pitchFamily="34" charset="0"/>
        </a:defRPr>
      </a:lvl4pPr>
      <a:lvl5pPr marL="410837" marR="0" indent="-410837" algn="l" defTabSz="594471" rtl="0" eaLnBrk="1" fontAlgn="auto" latinLnBrk="0" hangingPunct="1">
        <a:lnSpc>
          <a:spcPct val="120000"/>
        </a:lnSpc>
        <a:spcBef>
          <a:spcPts val="0"/>
        </a:spcBef>
        <a:spcAft>
          <a:spcPts val="1140"/>
        </a:spcAft>
        <a:buClrTx/>
        <a:buSzTx/>
        <a:buFont typeface="Arial" panose="020B0604020202020204" pitchFamily="34" charset="0"/>
        <a:buChar char="•"/>
        <a:tabLst/>
        <a:defRPr sz="2280" kern="1200">
          <a:solidFill>
            <a:schemeClr val="tx1"/>
          </a:solidFill>
          <a:latin typeface="Segoe UI" panose="020B0502040204020203" pitchFamily="34" charset="0"/>
          <a:ea typeface="+mn-ea"/>
          <a:cs typeface="Segoe UI" panose="020B0502040204020203" pitchFamily="34" charset="0"/>
        </a:defRPr>
      </a:lvl5pPr>
      <a:lvl6pPr marL="410837" indent="-410837" algn="l" defTabSz="594471" rtl="0" eaLnBrk="1" latinLnBrk="0" hangingPunct="1">
        <a:lnSpc>
          <a:spcPct val="120000"/>
        </a:lnSpc>
        <a:spcBef>
          <a:spcPts val="0"/>
        </a:spcBef>
        <a:spcAft>
          <a:spcPts val="1140"/>
        </a:spcAft>
        <a:buFont typeface="Arial" panose="020B0604020202020204" pitchFamily="34" charset="0"/>
        <a:buChar char="•"/>
        <a:defRPr sz="228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6pPr>
      <a:lvl7pPr marL="410837" indent="-410837" algn="l" defTabSz="594471" rtl="0" eaLnBrk="1" latinLnBrk="0" hangingPunct="1">
        <a:lnSpc>
          <a:spcPct val="120000"/>
        </a:lnSpc>
        <a:spcBef>
          <a:spcPts val="0"/>
        </a:spcBef>
        <a:spcAft>
          <a:spcPts val="1140"/>
        </a:spcAft>
        <a:buFont typeface="Arial"/>
        <a:buChar char="•"/>
        <a:defRPr sz="2280" kern="1200">
          <a:solidFill>
            <a:schemeClr val="tx1"/>
          </a:solidFill>
          <a:latin typeface="Segoe UI" panose="020B0502040204020203" pitchFamily="34" charset="0"/>
          <a:ea typeface="Segoe UI" panose="020B0502040204020203" pitchFamily="34" charset="0"/>
          <a:cs typeface="Segoe UI" panose="020B0502040204020203" pitchFamily="34" charset="0"/>
        </a:defRPr>
      </a:lvl7pPr>
      <a:lvl8pPr marL="410837" indent="-410837" algn="l" defTabSz="594471" rtl="0" eaLnBrk="1" latinLnBrk="0" hangingPunct="1">
        <a:lnSpc>
          <a:spcPct val="120000"/>
        </a:lnSpc>
        <a:spcBef>
          <a:spcPts val="0"/>
        </a:spcBef>
        <a:spcAft>
          <a:spcPts val="1140"/>
        </a:spcAft>
        <a:buFont typeface="Arial"/>
        <a:buChar char="•"/>
        <a:defRPr sz="2280" kern="1200">
          <a:solidFill>
            <a:schemeClr val="tx1"/>
          </a:solidFill>
          <a:latin typeface="+mn-lt"/>
          <a:ea typeface="+mn-ea"/>
          <a:cs typeface="+mn-cs"/>
        </a:defRPr>
      </a:lvl8pPr>
      <a:lvl9pPr marL="410837" indent="-410837" algn="l" defTabSz="594471" rtl="0" eaLnBrk="1" latinLnBrk="0" hangingPunct="1">
        <a:lnSpc>
          <a:spcPct val="120000"/>
        </a:lnSpc>
        <a:spcBef>
          <a:spcPts val="0"/>
        </a:spcBef>
        <a:spcAft>
          <a:spcPts val="1140"/>
        </a:spcAft>
        <a:buFont typeface="Arial"/>
        <a:buChar char="•"/>
        <a:defRPr sz="2280" kern="1200">
          <a:solidFill>
            <a:schemeClr val="tx1"/>
          </a:solidFill>
          <a:latin typeface="+mn-lt"/>
          <a:ea typeface="+mn-ea"/>
          <a:cs typeface="+mn-cs"/>
        </a:defRPr>
      </a:lvl9pPr>
    </p:bodyStyle>
    <p:otherStyle>
      <a:defPPr>
        <a:defRPr lang="en-US"/>
      </a:defPPr>
      <a:lvl1pPr marL="0" algn="l" defTabSz="594471" rtl="0" eaLnBrk="1" latinLnBrk="0" hangingPunct="1">
        <a:defRPr sz="2394" kern="1200">
          <a:solidFill>
            <a:schemeClr val="tx1"/>
          </a:solidFill>
          <a:latin typeface="+mn-lt"/>
          <a:ea typeface="+mn-ea"/>
          <a:cs typeface="+mn-cs"/>
        </a:defRPr>
      </a:lvl1pPr>
      <a:lvl2pPr marL="594471" algn="l" defTabSz="594471" rtl="0" eaLnBrk="1" latinLnBrk="0" hangingPunct="1">
        <a:defRPr sz="2394" kern="1200">
          <a:solidFill>
            <a:schemeClr val="tx1"/>
          </a:solidFill>
          <a:latin typeface="+mn-lt"/>
          <a:ea typeface="+mn-ea"/>
          <a:cs typeface="+mn-cs"/>
        </a:defRPr>
      </a:lvl2pPr>
      <a:lvl3pPr marL="1188942" algn="l" defTabSz="594471" rtl="0" eaLnBrk="1" latinLnBrk="0" hangingPunct="1">
        <a:defRPr sz="2394" kern="1200">
          <a:solidFill>
            <a:schemeClr val="tx1"/>
          </a:solidFill>
          <a:latin typeface="+mn-lt"/>
          <a:ea typeface="+mn-ea"/>
          <a:cs typeface="+mn-cs"/>
        </a:defRPr>
      </a:lvl3pPr>
      <a:lvl4pPr marL="1783413" algn="l" defTabSz="594471" rtl="0" eaLnBrk="1" latinLnBrk="0" hangingPunct="1">
        <a:defRPr sz="2394" kern="1200">
          <a:solidFill>
            <a:schemeClr val="tx1"/>
          </a:solidFill>
          <a:latin typeface="+mn-lt"/>
          <a:ea typeface="+mn-ea"/>
          <a:cs typeface="+mn-cs"/>
        </a:defRPr>
      </a:lvl4pPr>
      <a:lvl5pPr marL="2377884" algn="l" defTabSz="594471" rtl="0" eaLnBrk="1" latinLnBrk="0" hangingPunct="1">
        <a:defRPr sz="2394" kern="1200">
          <a:solidFill>
            <a:schemeClr val="tx1"/>
          </a:solidFill>
          <a:latin typeface="+mn-lt"/>
          <a:ea typeface="+mn-ea"/>
          <a:cs typeface="+mn-cs"/>
        </a:defRPr>
      </a:lvl5pPr>
      <a:lvl6pPr marL="2972356" algn="l" defTabSz="594471" rtl="0" eaLnBrk="1" latinLnBrk="0" hangingPunct="1">
        <a:defRPr sz="2394" kern="1200">
          <a:solidFill>
            <a:schemeClr val="tx1"/>
          </a:solidFill>
          <a:latin typeface="+mn-lt"/>
          <a:ea typeface="+mn-ea"/>
          <a:cs typeface="+mn-cs"/>
        </a:defRPr>
      </a:lvl6pPr>
      <a:lvl7pPr marL="3566827" algn="l" defTabSz="594471" rtl="0" eaLnBrk="1" latinLnBrk="0" hangingPunct="1">
        <a:defRPr sz="2394" kern="1200">
          <a:solidFill>
            <a:schemeClr val="tx1"/>
          </a:solidFill>
          <a:latin typeface="+mn-lt"/>
          <a:ea typeface="+mn-ea"/>
          <a:cs typeface="+mn-cs"/>
        </a:defRPr>
      </a:lvl7pPr>
      <a:lvl8pPr marL="4161297" algn="l" defTabSz="594471" rtl="0" eaLnBrk="1" latinLnBrk="0" hangingPunct="1">
        <a:defRPr sz="2394" kern="1200">
          <a:solidFill>
            <a:schemeClr val="tx1"/>
          </a:solidFill>
          <a:latin typeface="+mn-lt"/>
          <a:ea typeface="+mn-ea"/>
          <a:cs typeface="+mn-cs"/>
        </a:defRPr>
      </a:lvl8pPr>
      <a:lvl9pPr marL="4755769" algn="l" defTabSz="594471" rtl="0" eaLnBrk="1" latinLnBrk="0" hangingPunct="1">
        <a:defRPr sz="239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375F7E-F316-5BB5-C896-ABD9F6B4F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507D29-68BC-B679-2A73-CFA5EBEF2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37AE4D-35B9-B70E-B781-00C1CC36C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F7E8016-72C0-6694-9A02-7D445E54B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81109B-C61B-8D00-C8C5-BFC0B3A58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99C52-92EF-427F-9726-E72A187B6DD8}" type="slidenum">
              <a:rPr lang="en-GB" smtClean="0"/>
              <a:t>‹#›</a:t>
            </a:fld>
            <a:endParaRPr lang="en-GB"/>
          </a:p>
        </p:txBody>
      </p:sp>
    </p:spTree>
    <p:extLst>
      <p:ext uri="{BB962C8B-B14F-4D97-AF65-F5344CB8AC3E}">
        <p14:creationId xmlns:p14="http://schemas.microsoft.com/office/powerpoint/2010/main" val="21189401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1762539" cy="365125"/>
          </a:xfrm>
          <a:prstGeom prst="rect">
            <a:avLst/>
          </a:prstGeom>
        </p:spPr>
        <p:txBody>
          <a:bodyPr vert="horz" lIns="91440" tIns="45720" rIns="91440" bIns="45720" rtlCol="0" anchor="ctr"/>
          <a:lstStyle>
            <a:lvl1pPr algn="l">
              <a:defRPr sz="1333">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2372139" y="6356351"/>
            <a:ext cx="7984435"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pPr algn="l"/>
            <a:r>
              <a:rPr lang="en-US"/>
              <a:t>Presentation title</a:t>
            </a:r>
          </a:p>
        </p:txBody>
      </p:sp>
      <p:sp>
        <p:nvSpPr>
          <p:cNvPr id="6" name="Slide Number Placeholder 5"/>
          <p:cNvSpPr>
            <a:spLocks noGrp="1"/>
          </p:cNvSpPr>
          <p:nvPr>
            <p:ph type="sldNum" sz="quarter" idx="4"/>
          </p:nvPr>
        </p:nvSpPr>
        <p:spPr>
          <a:xfrm>
            <a:off x="10356573" y="6356351"/>
            <a:ext cx="1225827"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450B0164-1B0E-EC47-A805-AF4E4DD1E6D8}" type="slidenum">
              <a:rPr lang="en-GB" smtClean="0"/>
              <a:pPr/>
              <a:t>‹#›</a:t>
            </a:fld>
            <a:endParaRPr lang="en-GB"/>
          </a:p>
        </p:txBody>
      </p:sp>
    </p:spTree>
    <p:extLst>
      <p:ext uri="{BB962C8B-B14F-4D97-AF65-F5344CB8AC3E}">
        <p14:creationId xmlns:p14="http://schemas.microsoft.com/office/powerpoint/2010/main" val="205881252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Lst>
  <p:hf sldNum="0" hdr="0" ftr="0" dt="0"/>
  <p:txStyles>
    <p:titleStyle>
      <a:lvl1pPr algn="l" defTabSz="609585" rtl="0" eaLnBrk="1" latinLnBrk="0" hangingPunct="1">
        <a:spcBef>
          <a:spcPct val="0"/>
        </a:spcBef>
        <a:buNone/>
        <a:defRPr sz="4267" b="1" i="0" kern="1200">
          <a:solidFill>
            <a:schemeClr val="bg2"/>
          </a:solidFill>
          <a:latin typeface="Arial"/>
          <a:ea typeface="+mj-ea"/>
          <a:cs typeface="Arial"/>
        </a:defRPr>
      </a:lvl1pPr>
    </p:titleStyle>
    <p:bodyStyle>
      <a:lvl1pPr marL="239178" indent="-239178" algn="l" defTabSz="609585" rtl="0" eaLnBrk="1" latinLnBrk="0" hangingPunct="1">
        <a:lnSpc>
          <a:spcPct val="120000"/>
        </a:lnSpc>
        <a:spcBef>
          <a:spcPts val="0"/>
        </a:spcBef>
        <a:spcAft>
          <a:spcPts val="533"/>
        </a:spcAft>
        <a:buClr>
          <a:schemeClr val="tx1"/>
        </a:buClr>
        <a:buFont typeface="Arial" panose="020B0604020202020204" pitchFamily="34" charset="0"/>
        <a:buChar char="-"/>
        <a:defRPr sz="2400" kern="1200">
          <a:solidFill>
            <a:schemeClr val="tx1"/>
          </a:solidFill>
          <a:latin typeface="Arial"/>
          <a:ea typeface="+mn-ea"/>
          <a:cs typeface="Arial"/>
        </a:defRPr>
      </a:lvl1pPr>
      <a:lvl2pPr marL="476239" indent="-237061" algn="l" defTabSz="609585" rtl="0" eaLnBrk="1" latinLnBrk="0" hangingPunct="1">
        <a:lnSpc>
          <a:spcPct val="120000"/>
        </a:lnSpc>
        <a:spcBef>
          <a:spcPts val="0"/>
        </a:spcBef>
        <a:spcAft>
          <a:spcPts val="533"/>
        </a:spcAft>
        <a:buClr>
          <a:schemeClr val="tx1"/>
        </a:buClr>
        <a:buFont typeface="Arial" panose="020B0604020202020204" pitchFamily="34" charset="0"/>
        <a:buChar char="-"/>
        <a:defRPr sz="2133" kern="1200">
          <a:solidFill>
            <a:schemeClr val="tx1"/>
          </a:solidFill>
          <a:latin typeface="Arial"/>
          <a:ea typeface="+mn-ea"/>
          <a:cs typeface="Arial"/>
        </a:defRPr>
      </a:lvl2pPr>
      <a:lvl3pPr marL="833946" indent="-357708" algn="l" defTabSz="609585" rtl="0" eaLnBrk="1" latinLnBrk="0" hangingPunct="1">
        <a:lnSpc>
          <a:spcPct val="120000"/>
        </a:lnSpc>
        <a:spcBef>
          <a:spcPts val="0"/>
        </a:spcBef>
        <a:spcAft>
          <a:spcPts val="533"/>
        </a:spcAft>
        <a:buClr>
          <a:schemeClr val="tx1"/>
        </a:buClr>
        <a:buFont typeface="Arial" panose="020B0604020202020204" pitchFamily="34" charset="0"/>
        <a:buChar char="-"/>
        <a:defRPr sz="1867" kern="1200">
          <a:solidFill>
            <a:schemeClr val="tx1"/>
          </a:solidFill>
          <a:latin typeface="Arial"/>
          <a:ea typeface="+mn-ea"/>
          <a:cs typeface="Arial"/>
        </a:defRPr>
      </a:lvl3pPr>
      <a:lvl4pPr marL="1191654" indent="-357708" algn="l" defTabSz="609585" rtl="0" eaLnBrk="1" latinLnBrk="0" hangingPunct="1">
        <a:lnSpc>
          <a:spcPct val="120000"/>
        </a:lnSpc>
        <a:spcBef>
          <a:spcPts val="0"/>
        </a:spcBef>
        <a:spcAft>
          <a:spcPts val="533"/>
        </a:spcAft>
        <a:buClr>
          <a:schemeClr val="tx1"/>
        </a:buClr>
        <a:buFont typeface="Arial" panose="020B0604020202020204" pitchFamily="34" charset="0"/>
        <a:buChar char="-"/>
        <a:defRPr sz="1867" kern="1200">
          <a:solidFill>
            <a:schemeClr val="tx1"/>
          </a:solidFill>
          <a:latin typeface="Arial"/>
          <a:ea typeface="+mn-ea"/>
          <a:cs typeface="Arial"/>
        </a:defRPr>
      </a:lvl4pPr>
      <a:lvl5pPr marL="1551479" indent="-359824" algn="l" defTabSz="609585" rtl="0" eaLnBrk="1" latinLnBrk="0" hangingPunct="1">
        <a:lnSpc>
          <a:spcPct val="120000"/>
        </a:lnSpc>
        <a:spcBef>
          <a:spcPts val="0"/>
        </a:spcBef>
        <a:spcAft>
          <a:spcPts val="533"/>
        </a:spcAft>
        <a:buClr>
          <a:schemeClr val="tx1"/>
        </a:buClr>
        <a:buFont typeface="Arial" panose="020B0604020202020204" pitchFamily="34" charset="0"/>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hyperlink" Target="bmj00615-002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 Id="rId9" Type="http://schemas.openxmlformats.org/officeDocument/2006/relationships/image" Target="../media/image56.jpe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23.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Exercises/Handling%20Uncertainity/Handling%20Uncertainity.pptx" TargetMode="External"/><Relationship Id="rId13" Type="http://schemas.openxmlformats.org/officeDocument/2006/relationships/hyperlink" Target="Exercises/Risk%20Equations/risk%20prediction%20and%20design%20stage%20evaluation.pptx" TargetMode="External"/><Relationship Id="rId18" Type="http://schemas.openxmlformats.org/officeDocument/2006/relationships/hyperlink" Target="Exercises/Numeracy%20&amp;%20Risk%20Comm/Numeracy%20&amp;%20Risk%20Comm.pptx" TargetMode="External"/><Relationship Id="rId3" Type="http://schemas.openxmlformats.org/officeDocument/2006/relationships/hyperlink" Target="Exercises/Understanding%20Variation/Understanding%20Variation%20Exercises.pptx" TargetMode="External"/><Relationship Id="rId7" Type="http://schemas.openxmlformats.org/officeDocument/2006/relationships/hyperlink" Target="Exercises/Language%20of%20uncertainity/The%20Language%20of%20Uncertainty.pptx" TargetMode="External"/><Relationship Id="rId12" Type="http://schemas.openxmlformats.org/officeDocument/2006/relationships/hyperlink" Target="Exercises/Little%20vs%20large%20Provider%20Units/Small%20vs%20Large%20Clinics%20Exercise.pptx" TargetMode="External"/><Relationship Id="rId17" Type="http://schemas.openxmlformats.org/officeDocument/2006/relationships/hyperlink" Target="Exercises/Shapley%20Value/Shapley%20Value.pptx" TargetMode="External"/><Relationship Id="rId2" Type="http://schemas.openxmlformats.org/officeDocument/2006/relationships/notesSlide" Target="../notesSlides/notesSlide12.xml"/><Relationship Id="rId16" Type="http://schemas.openxmlformats.org/officeDocument/2006/relationships/hyperlink" Target="Exercises/Waiting%20Lists/Waiting%20Lists.pptx" TargetMode="External"/><Relationship Id="rId20" Type="http://schemas.openxmlformats.org/officeDocument/2006/relationships/hyperlink" Target="Exercises/P%20values%20and%20CI/P%20values%20and%20CI.pptx" TargetMode="External"/><Relationship Id="rId1" Type="http://schemas.openxmlformats.org/officeDocument/2006/relationships/slideLayout" Target="../slideLayouts/slideLayout2.xml"/><Relationship Id="rId6" Type="http://schemas.openxmlformats.org/officeDocument/2006/relationships/hyperlink" Target="Exercises/Red%20Bead%20Experiment/Red%20Bead%20Exp%20Exercise.pptx" TargetMode="External"/><Relationship Id="rId11" Type="http://schemas.openxmlformats.org/officeDocument/2006/relationships/hyperlink" Target="Exercises/Regression%20to%20the%20mean/Theory%20and%20RTM%20Exercise.pptx" TargetMode="External"/><Relationship Id="rId5" Type="http://schemas.openxmlformats.org/officeDocument/2006/relationships/hyperlink" Target="Exercises/Emergency%20Op%20Theater/Em%20Theater%20Exercise.pptx" TargetMode="External"/><Relationship Id="rId15" Type="http://schemas.openxmlformats.org/officeDocument/2006/relationships/hyperlink" Target="Exercises/Systems%20Thinking/Insights%20from%20systems%20thinking%20%20-%20flow%20of%20averages.pptx" TargetMode="External"/><Relationship Id="rId10" Type="http://schemas.openxmlformats.org/officeDocument/2006/relationships/hyperlink" Target="Exercises/True%20Values/True%20Values.pptx" TargetMode="External"/><Relationship Id="rId19" Type="http://schemas.openxmlformats.org/officeDocument/2006/relationships/hyperlink" Target="Exercises/Understanding%20hospital%20mortality%20statistics/Understanding%20hosp%20mortality%20statistics.pptx" TargetMode="External"/><Relationship Id="rId4" Type="http://schemas.openxmlformats.org/officeDocument/2006/relationships/hyperlink" Target="file:///C:\Users\Mohammed.Mohammed\Qsync\SU\Projects\Training\Anlytics4Leaders\Exercises\Emergency%20Op%20Theater" TargetMode="External"/><Relationship Id="rId9" Type="http://schemas.openxmlformats.org/officeDocument/2006/relationships/hyperlink" Target="Exercises/Every%20Plan%20is%20a%20theory/Theory.pptx" TargetMode="External"/><Relationship Id="rId14" Type="http://schemas.openxmlformats.org/officeDocument/2006/relationships/hyperlink" Target="Exercises/Forecasting/Forecasting.pptx" TargetMode="External"/></Relationships>
</file>

<file path=ppt/slides/_rels/slide39.xml.rels><?xml version="1.0" encoding="UTF-8" standalone="yes"?>
<Relationships xmlns="http://schemas.openxmlformats.org/package/2006/relationships"><Relationship Id="rId13" Type="http://schemas.openxmlformats.org/officeDocument/2006/relationships/hyperlink" Target="https://www.midlandsdecisionsupport.nhs.uk/wp-content/uploads/2024/02/Theory.pdf" TargetMode="External"/><Relationship Id="rId18" Type="http://schemas.openxmlformats.org/officeDocument/2006/relationships/image" Target="../media/image76.png"/><Relationship Id="rId26" Type="http://schemas.openxmlformats.org/officeDocument/2006/relationships/image" Target="../media/image84.png"/><Relationship Id="rId39" Type="http://schemas.openxmlformats.org/officeDocument/2006/relationships/image" Target="../media/image97.svg"/><Relationship Id="rId21" Type="http://schemas.openxmlformats.org/officeDocument/2006/relationships/image" Target="../media/image79.svg"/><Relationship Id="rId34" Type="http://schemas.openxmlformats.org/officeDocument/2006/relationships/image" Target="../media/image92.png"/><Relationship Id="rId42" Type="http://schemas.openxmlformats.org/officeDocument/2006/relationships/image" Target="../media/image100.png"/><Relationship Id="rId47" Type="http://schemas.openxmlformats.org/officeDocument/2006/relationships/image" Target="../media/image105.svg"/><Relationship Id="rId50" Type="http://schemas.openxmlformats.org/officeDocument/2006/relationships/image" Target="../media/image108.png"/><Relationship Id="rId7" Type="http://schemas.openxmlformats.org/officeDocument/2006/relationships/hyperlink" Target="https://www.midlandsdecisionsupport.nhs.uk/wp-content/uploads/2024/08/True-Values.pdf" TargetMode="External"/><Relationship Id="rId2" Type="http://schemas.openxmlformats.org/officeDocument/2006/relationships/hyperlink" Target="https://www.midlandsdecisionsupport.nhs.uk/wp-content/uploads/2024/08/Red-Bead-Exp-Exercise.pdf" TargetMode="External"/><Relationship Id="rId16" Type="http://schemas.openxmlformats.org/officeDocument/2006/relationships/hyperlink" Target="https://www.midlandsdecisionsupport.nhs.uk/wp-content/uploads/2024/02/Understanding-hosp-mortality-statistics.pdf" TargetMode="External"/><Relationship Id="rId29" Type="http://schemas.openxmlformats.org/officeDocument/2006/relationships/image" Target="../media/image87.svg"/><Relationship Id="rId11" Type="http://schemas.openxmlformats.org/officeDocument/2006/relationships/hyperlink" Target="https://www.midlandsdecisionsupport.nhs.uk/wp-content/uploads/2024/02/Handling-Uncertainity.pdf" TargetMode="External"/><Relationship Id="rId24" Type="http://schemas.openxmlformats.org/officeDocument/2006/relationships/image" Target="../media/image82.png"/><Relationship Id="rId32" Type="http://schemas.openxmlformats.org/officeDocument/2006/relationships/image" Target="../media/image90.png"/><Relationship Id="rId37" Type="http://schemas.openxmlformats.org/officeDocument/2006/relationships/image" Target="../media/image95.svg"/><Relationship Id="rId40" Type="http://schemas.openxmlformats.org/officeDocument/2006/relationships/image" Target="../media/image98.png"/><Relationship Id="rId45" Type="http://schemas.openxmlformats.org/officeDocument/2006/relationships/image" Target="../media/image103.svg"/><Relationship Id="rId5" Type="http://schemas.openxmlformats.org/officeDocument/2006/relationships/hyperlink" Target="https://www.midlandsdecisionsupport.nhs.uk/wp-content/uploads/2024/02/Insights-from-systems-thinking-flow-of-averages.pdf" TargetMode="External"/><Relationship Id="rId15" Type="http://schemas.openxmlformats.org/officeDocument/2006/relationships/hyperlink" Target="https://www.midlandsdecisionsupport.nhs.uk/wp-content/uploads/2024/02/risk-prediction-and-design-stage-evaluation.pdf" TargetMode="External"/><Relationship Id="rId23" Type="http://schemas.openxmlformats.org/officeDocument/2006/relationships/image" Target="../media/image81.svg"/><Relationship Id="rId28" Type="http://schemas.openxmlformats.org/officeDocument/2006/relationships/image" Target="../media/image86.png"/><Relationship Id="rId36" Type="http://schemas.openxmlformats.org/officeDocument/2006/relationships/image" Target="../media/image94.png"/><Relationship Id="rId49" Type="http://schemas.openxmlformats.org/officeDocument/2006/relationships/image" Target="../media/image107.svg"/><Relationship Id="rId10" Type="http://schemas.openxmlformats.org/officeDocument/2006/relationships/hyperlink" Target="https://www.midlandsdecisionsupport.nhs.uk/wp-content/uploads/2024/02/Forecasting.pdf" TargetMode="External"/><Relationship Id="rId19" Type="http://schemas.openxmlformats.org/officeDocument/2006/relationships/image" Target="../media/image77.svg"/><Relationship Id="rId31" Type="http://schemas.openxmlformats.org/officeDocument/2006/relationships/image" Target="../media/image89.svg"/><Relationship Id="rId44" Type="http://schemas.openxmlformats.org/officeDocument/2006/relationships/image" Target="../media/image102.png"/><Relationship Id="rId4" Type="http://schemas.openxmlformats.org/officeDocument/2006/relationships/hyperlink" Target="https://www.midlandsdecisionsupport.nhs.uk/wp-content/uploads/2024/02/Small-vs-Large-Clinics-Exercise.pdf" TargetMode="External"/><Relationship Id="rId9" Type="http://schemas.openxmlformats.org/officeDocument/2006/relationships/hyperlink" Target="https://www.midlandsdecisionsupport.nhs.uk/wp-content/uploads/2024/02/The-Language-of-Uncertainty.pdf" TargetMode="External"/><Relationship Id="rId14" Type="http://schemas.openxmlformats.org/officeDocument/2006/relationships/hyperlink" Target="https://www.midlandsdecisionsupport.nhs.uk/wp-content/uploads/2024/08/Em-Theater-Exercise.pdf" TargetMode="External"/><Relationship Id="rId22" Type="http://schemas.openxmlformats.org/officeDocument/2006/relationships/image" Target="../media/image80.png"/><Relationship Id="rId27" Type="http://schemas.openxmlformats.org/officeDocument/2006/relationships/image" Target="../media/image85.svg"/><Relationship Id="rId30" Type="http://schemas.openxmlformats.org/officeDocument/2006/relationships/image" Target="../media/image88.png"/><Relationship Id="rId35" Type="http://schemas.openxmlformats.org/officeDocument/2006/relationships/image" Target="../media/image93.svg"/><Relationship Id="rId43" Type="http://schemas.openxmlformats.org/officeDocument/2006/relationships/image" Target="../media/image101.svg"/><Relationship Id="rId48" Type="http://schemas.openxmlformats.org/officeDocument/2006/relationships/image" Target="../media/image106.png"/><Relationship Id="rId8" Type="http://schemas.openxmlformats.org/officeDocument/2006/relationships/hyperlink" Target="https://www.midlandsdecisionsupport.nhs.uk/wp-content/uploads/2024/02/Waiting-Lists-1.pdf" TargetMode="External"/><Relationship Id="rId51" Type="http://schemas.openxmlformats.org/officeDocument/2006/relationships/image" Target="../media/image109.svg"/><Relationship Id="rId3" Type="http://schemas.openxmlformats.org/officeDocument/2006/relationships/hyperlink" Target="https://www.midlandsdecisionsupport.nhs.uk/wp-content/uploads/2024/08/Theory-and-RTM-Exercise.pdf" TargetMode="External"/><Relationship Id="rId12" Type="http://schemas.openxmlformats.org/officeDocument/2006/relationships/hyperlink" Target="https://www.midlandsdecisionsupport.nhs.uk/wp-content/uploads/2024/08/Numeracy-Risk-Comm.pdf" TargetMode="External"/><Relationship Id="rId17" Type="http://schemas.openxmlformats.org/officeDocument/2006/relationships/hyperlink" Target="https://www.midlandsdecisionsupport.nhs.uk/wp-content/uploads/2024/02/Understanding-Variation-Exercises.pdf" TargetMode="External"/><Relationship Id="rId25" Type="http://schemas.openxmlformats.org/officeDocument/2006/relationships/image" Target="../media/image83.svg"/><Relationship Id="rId33" Type="http://schemas.openxmlformats.org/officeDocument/2006/relationships/image" Target="../media/image91.svg"/><Relationship Id="rId38" Type="http://schemas.openxmlformats.org/officeDocument/2006/relationships/image" Target="../media/image96.png"/><Relationship Id="rId46" Type="http://schemas.openxmlformats.org/officeDocument/2006/relationships/image" Target="../media/image104.png"/><Relationship Id="rId20" Type="http://schemas.openxmlformats.org/officeDocument/2006/relationships/image" Target="../media/image78.png"/><Relationship Id="rId41" Type="http://schemas.openxmlformats.org/officeDocument/2006/relationships/image" Target="../media/image99.svg"/><Relationship Id="rId1" Type="http://schemas.openxmlformats.org/officeDocument/2006/relationships/slideLayout" Target="../slideLayouts/slideLayout41.xml"/><Relationship Id="rId6" Type="http://schemas.openxmlformats.org/officeDocument/2006/relationships/hyperlink" Target="https://www.midlandsdecisionsupport.nhs.uk/wp-content/uploads/2024/02/Shapley-Value.pd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Exercises/Handling%20Uncertainity/Handling%20Uncertainity.pptx" TargetMode="External"/><Relationship Id="rId13" Type="http://schemas.openxmlformats.org/officeDocument/2006/relationships/hyperlink" Target="Exercises/Little%20vs%20large%20Provider%20Units/Small%20vs%20Large%20Clinics%20Exercise.pptx" TargetMode="External"/><Relationship Id="rId18" Type="http://schemas.openxmlformats.org/officeDocument/2006/relationships/hyperlink" Target="Exercises/Numeracy%20&amp;%20Risk%20Comm/Numeracy%20&amp;%20Risk%20Comm.pptx" TargetMode="External"/><Relationship Id="rId3" Type="http://schemas.openxmlformats.org/officeDocument/2006/relationships/hyperlink" Target="Exercises/Understanding%20Variation/Understanding%20Variation%20Exercises.pptx" TargetMode="External"/><Relationship Id="rId7" Type="http://schemas.openxmlformats.org/officeDocument/2006/relationships/hyperlink" Target="Exercises/Language%20of%20uncertainity/The%20Language%20of%20Uncertainty.pptx" TargetMode="External"/><Relationship Id="rId12" Type="http://schemas.openxmlformats.org/officeDocument/2006/relationships/hyperlink" Target="Exercises/Systems%20Thinking/Insights%20from%20systems%20thinking%20%20-%20flow%20of%20averages.pptx" TargetMode="External"/><Relationship Id="rId17" Type="http://schemas.openxmlformats.org/officeDocument/2006/relationships/hyperlink" Target="Exercises/Forecasting/Forecasting.pptx" TargetMode="External"/><Relationship Id="rId2" Type="http://schemas.openxmlformats.org/officeDocument/2006/relationships/notesSlide" Target="../notesSlides/notesSlide13.xml"/><Relationship Id="rId16" Type="http://schemas.openxmlformats.org/officeDocument/2006/relationships/hyperlink" Target="Exercises/Shapley%20Value/Shapley%20Value.pptx" TargetMode="External"/><Relationship Id="rId20" Type="http://schemas.openxmlformats.org/officeDocument/2006/relationships/hyperlink" Target="Exercises/Understanding%20hospital%20mortality%20statistics/Understanding%20hosp%20mortality%20statistics.pptx" TargetMode="External"/><Relationship Id="rId1" Type="http://schemas.openxmlformats.org/officeDocument/2006/relationships/slideLayout" Target="../slideLayouts/slideLayout2.xml"/><Relationship Id="rId6" Type="http://schemas.openxmlformats.org/officeDocument/2006/relationships/hyperlink" Target="Exercises/Red%20Bead%20Experiment/Red%20Bead%20Exp%20Exercise.pptx" TargetMode="External"/><Relationship Id="rId11" Type="http://schemas.openxmlformats.org/officeDocument/2006/relationships/hyperlink" Target="Exercises/Regression%20to%20the%20mean/Theory%20and%20RTM%20Exercise.pptx" TargetMode="External"/><Relationship Id="rId5" Type="http://schemas.openxmlformats.org/officeDocument/2006/relationships/hyperlink" Target="Exercises/Emergency%20Op%20Theater/Em%20Theater%20Exercise.pptx" TargetMode="External"/><Relationship Id="rId15" Type="http://schemas.openxmlformats.org/officeDocument/2006/relationships/hyperlink" Target="Exercises/Waiting%20Lists/Waiting%20Lists.pptx" TargetMode="External"/><Relationship Id="rId10" Type="http://schemas.openxmlformats.org/officeDocument/2006/relationships/hyperlink" Target="Exercises/True%20Values/True%20Values.pptx" TargetMode="External"/><Relationship Id="rId19" Type="http://schemas.openxmlformats.org/officeDocument/2006/relationships/hyperlink" Target="Exercises/P%20values%20and%20CI/P%20values%20and%20CI.pptx" TargetMode="External"/><Relationship Id="rId4" Type="http://schemas.openxmlformats.org/officeDocument/2006/relationships/hyperlink" Target="file:///C:\Users\Mohammed.Mohammed\Qsync\SU\Projects\Training\Anlytics4Leaders\Exercises\Emergency%20Op%20Theater" TargetMode="External"/><Relationship Id="rId9" Type="http://schemas.openxmlformats.org/officeDocument/2006/relationships/hyperlink" Target="Exercises/Every%20Plan%20is%20a%20theory/Theory.pptx" TargetMode="External"/><Relationship Id="rId14" Type="http://schemas.openxmlformats.org/officeDocument/2006/relationships/hyperlink" Target="Exercises/Risk%20Equations/risk%20prediction%20and%20design%20stage%20evaluation.ppt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41.xml"/><Relationship Id="rId4" Type="http://schemas.openxmlformats.org/officeDocument/2006/relationships/image" Target="../media/image1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0877-DD10-4AA9-95D8-B67A3C6CC946}"/>
              </a:ext>
            </a:extLst>
          </p:cNvPr>
          <p:cNvSpPr>
            <a:spLocks noGrp="1"/>
          </p:cNvSpPr>
          <p:nvPr>
            <p:ph type="ctrTitle"/>
          </p:nvPr>
        </p:nvSpPr>
        <p:spPr>
          <a:xfrm>
            <a:off x="255893" y="771625"/>
            <a:ext cx="10036811" cy="2873159"/>
          </a:xfrm>
        </p:spPr>
        <p:txBody>
          <a:bodyPr/>
          <a:lstStyle/>
          <a:p>
            <a:pPr algn="ctr" eaLnBrk="0" fontAlgn="base" hangingPunct="0">
              <a:spcBef>
                <a:spcPct val="0"/>
              </a:spcBef>
              <a:spcAft>
                <a:spcPct val="0"/>
              </a:spcAft>
              <a:buNone/>
              <a:defRPr/>
            </a:pPr>
            <a:r>
              <a:rPr lang="en-GB" sz="4400" dirty="0"/>
              <a:t>Building Intuition:</a:t>
            </a:r>
            <a:br>
              <a:rPr lang="en-GB" sz="4400" dirty="0"/>
            </a:br>
            <a:r>
              <a:rPr lang="en-GB" sz="4400" dirty="0"/>
              <a:t>Analytical Concepts for Leaders</a:t>
            </a:r>
            <a:endParaRPr kumimoji="0" lang="en-GB" altLang="en-US" sz="4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3" name="Subtitle 2">
            <a:extLst>
              <a:ext uri="{FF2B5EF4-FFF2-40B4-BE49-F238E27FC236}">
                <a16:creationId xmlns:a16="http://schemas.microsoft.com/office/drawing/2014/main" id="{8951C347-518B-4761-8CB3-A47F46ACD02D}"/>
              </a:ext>
            </a:extLst>
          </p:cNvPr>
          <p:cNvSpPr>
            <a:spLocks noGrp="1"/>
          </p:cNvSpPr>
          <p:nvPr>
            <p:ph type="subTitle" idx="1"/>
          </p:nvPr>
        </p:nvSpPr>
        <p:spPr/>
        <p:txBody>
          <a:bodyPr/>
          <a:lstStyle/>
          <a:p>
            <a:pPr algn="ctr"/>
            <a:r>
              <a:rPr lang="en-GB" dirty="0"/>
              <a:t>Mohammed A Mohammed</a:t>
            </a:r>
          </a:p>
          <a:p>
            <a:pPr algn="ctr"/>
            <a:endParaRPr lang="en-GB" dirty="0"/>
          </a:p>
        </p:txBody>
      </p:sp>
    </p:spTree>
    <p:extLst>
      <p:ext uri="{BB962C8B-B14F-4D97-AF65-F5344CB8AC3E}">
        <p14:creationId xmlns:p14="http://schemas.microsoft.com/office/powerpoint/2010/main" val="49666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105C10-5B41-C36B-8BE2-4B4035EBEE8C}"/>
              </a:ext>
            </a:extLst>
          </p:cNvPr>
          <p:cNvSpPr>
            <a:spLocks noGrp="1"/>
          </p:cNvSpPr>
          <p:nvPr>
            <p:ph type="sldNum" sz="quarter" idx="12"/>
          </p:nvPr>
        </p:nvSpPr>
        <p:spPr/>
        <p:txBody>
          <a:bodyPr/>
          <a:lstStyle/>
          <a:p>
            <a:fld id="{29999C52-92EF-427F-9726-E72A187B6DD8}" type="slidenum">
              <a:rPr lang="en-GB" smtClean="0"/>
              <a:t>10</a:t>
            </a:fld>
            <a:endParaRPr lang="en-GB"/>
          </a:p>
        </p:txBody>
      </p:sp>
      <p:sp>
        <p:nvSpPr>
          <p:cNvPr id="4" name="TextBox 3">
            <a:extLst>
              <a:ext uri="{FF2B5EF4-FFF2-40B4-BE49-F238E27FC236}">
                <a16:creationId xmlns:a16="http://schemas.microsoft.com/office/drawing/2014/main" id="{878CFC6D-8FB9-4D3E-77E6-E7923B3BE9A2}"/>
              </a:ext>
            </a:extLst>
          </p:cNvPr>
          <p:cNvSpPr txBox="1"/>
          <p:nvPr/>
        </p:nvSpPr>
        <p:spPr>
          <a:xfrm>
            <a:off x="1576250" y="2509914"/>
            <a:ext cx="7410994" cy="1200329"/>
          </a:xfrm>
          <a:prstGeom prst="rect">
            <a:avLst/>
          </a:prstGeom>
          <a:noFill/>
        </p:spPr>
        <p:txBody>
          <a:bodyPr wrap="square">
            <a:spAutoFit/>
          </a:bodyPr>
          <a:lstStyle/>
          <a:p>
            <a:pPr algn="l"/>
            <a:r>
              <a:rPr lang="en-GB" b="0" i="0" dirty="0">
                <a:solidFill>
                  <a:srgbClr val="181818"/>
                </a:solidFill>
                <a:effectLst/>
                <a:latin typeface="Merriweather" panose="00000500000000000000" pitchFamily="2" charset="0"/>
              </a:rPr>
              <a:t>“Statistical thinking will one day be as necessary for efficient citizenship as the ability to read and write.”</a:t>
            </a:r>
            <a:br>
              <a:rPr lang="en-GB" b="0" i="0" dirty="0">
                <a:solidFill>
                  <a:srgbClr val="181818"/>
                </a:solidFill>
                <a:effectLst/>
                <a:latin typeface="Merriweather" panose="00000500000000000000" pitchFamily="2" charset="0"/>
              </a:rPr>
            </a:br>
            <a:endParaRPr lang="en-GB" b="0" i="0" dirty="0">
              <a:solidFill>
                <a:srgbClr val="181818"/>
              </a:solidFill>
              <a:effectLst/>
              <a:latin typeface="Merriweather" panose="00000500000000000000" pitchFamily="2" charset="0"/>
            </a:endParaRPr>
          </a:p>
          <a:p>
            <a:r>
              <a:rPr lang="en-GB" b="0" i="0" dirty="0">
                <a:solidFill>
                  <a:srgbClr val="181818"/>
                </a:solidFill>
                <a:effectLst/>
                <a:latin typeface="Merriweather" panose="00000500000000000000" pitchFamily="2" charset="0"/>
              </a:rPr>
              <a:t>― </a:t>
            </a:r>
            <a:r>
              <a:rPr lang="en-GB" b="1" i="0" dirty="0" err="1">
                <a:solidFill>
                  <a:srgbClr val="333333"/>
                </a:solidFill>
                <a:effectLst/>
                <a:latin typeface="Lato" panose="020F0502020204030203" pitchFamily="34" charset="0"/>
              </a:rPr>
              <a:t>H.G.Wells</a:t>
            </a:r>
            <a:r>
              <a:rPr lang="en-GB" b="1" i="0" dirty="0">
                <a:solidFill>
                  <a:srgbClr val="333333"/>
                </a:solidFill>
                <a:effectLst/>
                <a:latin typeface="Lato" panose="020F0502020204030203" pitchFamily="34" charset="0"/>
              </a:rPr>
              <a:t> (misattributed 1903)</a:t>
            </a:r>
            <a:endParaRPr lang="en-GB" dirty="0"/>
          </a:p>
        </p:txBody>
      </p:sp>
      <p:sp>
        <p:nvSpPr>
          <p:cNvPr id="6" name="TextBox 5">
            <a:extLst>
              <a:ext uri="{FF2B5EF4-FFF2-40B4-BE49-F238E27FC236}">
                <a16:creationId xmlns:a16="http://schemas.microsoft.com/office/drawing/2014/main" id="{6F1FF9D0-86AB-66C7-ED17-80F77BACD134}"/>
              </a:ext>
            </a:extLst>
          </p:cNvPr>
          <p:cNvSpPr txBox="1"/>
          <p:nvPr/>
        </p:nvSpPr>
        <p:spPr>
          <a:xfrm>
            <a:off x="1576250" y="5987018"/>
            <a:ext cx="8151223" cy="369332"/>
          </a:xfrm>
          <a:prstGeom prst="rect">
            <a:avLst/>
          </a:prstGeom>
          <a:noFill/>
        </p:spPr>
        <p:txBody>
          <a:bodyPr wrap="square">
            <a:spAutoFit/>
          </a:bodyPr>
          <a:lstStyle/>
          <a:p>
            <a:r>
              <a:rPr lang="en-GB" dirty="0"/>
              <a:t>https://www.sciencedirect.com/science/article/pii/0315086079901010</a:t>
            </a:r>
          </a:p>
        </p:txBody>
      </p:sp>
    </p:spTree>
    <p:extLst>
      <p:ext uri="{BB962C8B-B14F-4D97-AF65-F5344CB8AC3E}">
        <p14:creationId xmlns:p14="http://schemas.microsoft.com/office/powerpoint/2010/main" val="131674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918ED-A916-9808-7E8D-B82C5868A629}"/>
              </a:ext>
            </a:extLst>
          </p:cNvPr>
          <p:cNvSpPr>
            <a:spLocks noGrp="1"/>
          </p:cNvSpPr>
          <p:nvPr>
            <p:ph type="title"/>
          </p:nvPr>
        </p:nvSpPr>
        <p:spPr>
          <a:xfrm>
            <a:off x="841248" y="256032"/>
            <a:ext cx="10506456" cy="1014984"/>
          </a:xfrm>
        </p:spPr>
        <p:txBody>
          <a:bodyPr anchor="b">
            <a:normAutofit/>
          </a:bodyPr>
          <a:lstStyle/>
          <a:p>
            <a:r>
              <a:rPr lang="en-GB" sz="3700" b="1" i="0">
                <a:effectLst/>
                <a:latin typeface="+mn-lt"/>
              </a:rPr>
              <a:t>Sally Clark &amp; Sudden Infant Death Syndrome (SIDS)</a:t>
            </a:r>
            <a:endParaRPr lang="en-GB" sz="3700">
              <a:latin typeface="+mn-lt"/>
            </a:endParaRPr>
          </a:p>
        </p:txBody>
      </p:sp>
      <p:sp>
        <p:nvSpPr>
          <p:cNvPr id="17" name="Rectangle 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FC8DD41B-97A2-09E6-ECAB-1E307A0E87A5}"/>
              </a:ext>
            </a:extLst>
          </p:cNvPr>
          <p:cNvSpPr>
            <a:spLocks/>
          </p:cNvSpPr>
          <p:nvPr/>
        </p:nvSpPr>
        <p:spPr>
          <a:xfrm>
            <a:off x="7868054" y="6016063"/>
            <a:ext cx="2011446" cy="267727"/>
          </a:xfrm>
          <a:prstGeom prst="rect">
            <a:avLst/>
          </a:prstGeom>
        </p:spPr>
        <p:txBody>
          <a:bodyPr/>
          <a:lstStyle/>
          <a:p>
            <a:pPr defTabSz="667512"/>
            <a:fld id="{29999C52-92EF-427F-9726-E72A187B6DD8}" type="slidenum">
              <a:rPr lang="en-GB" sz="1314" kern="1200">
                <a:solidFill>
                  <a:schemeClr val="tx1"/>
                </a:solidFill>
                <a:latin typeface="+mn-lt"/>
                <a:ea typeface="+mn-ea"/>
                <a:cs typeface="+mn-cs"/>
              </a:rPr>
              <a:pPr defTabSz="667512"/>
              <a:t>11</a:t>
            </a:fld>
            <a:endParaRPr lang="en-GB"/>
          </a:p>
        </p:txBody>
      </p:sp>
      <p:sp>
        <p:nvSpPr>
          <p:cNvPr id="5" name="Rectangle 1">
            <a:extLst>
              <a:ext uri="{FF2B5EF4-FFF2-40B4-BE49-F238E27FC236}">
                <a16:creationId xmlns:a16="http://schemas.microsoft.com/office/drawing/2014/main" id="{953CF233-74CB-CF93-942E-BB3ED1C37716}"/>
              </a:ext>
            </a:extLst>
          </p:cNvPr>
          <p:cNvSpPr>
            <a:spLocks noChangeArrowheads="1"/>
          </p:cNvSpPr>
          <p:nvPr/>
        </p:nvSpPr>
        <p:spPr bwMode="auto">
          <a:xfrm>
            <a:off x="841248" y="1449122"/>
            <a:ext cx="10622369" cy="5264711"/>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67512">
              <a:lnSpc>
                <a:spcPct val="150000"/>
              </a:lnSpc>
              <a:spcBef>
                <a:spcPts val="146"/>
              </a:spcBef>
              <a:spcAft>
                <a:spcPts val="146"/>
              </a:spcAft>
              <a:buFontTx/>
              <a:buChar char="•"/>
            </a:pPr>
            <a:r>
              <a:rPr lang="en-US" altLang="en-US" sz="1600" kern="1200" dirty="0">
                <a:solidFill>
                  <a:srgbClr val="404040"/>
                </a:solidFill>
                <a:latin typeface="+mn-lt"/>
              </a:rPr>
              <a:t> In 1996, her first son died apparently of SIDS (also known as "cot death") at a few weeks of age.</a:t>
            </a:r>
          </a:p>
          <a:p>
            <a:pPr defTabSz="667512">
              <a:lnSpc>
                <a:spcPct val="150000"/>
              </a:lnSpc>
              <a:spcBef>
                <a:spcPts val="146"/>
              </a:spcBef>
              <a:spcAft>
                <a:spcPts val="146"/>
              </a:spcAft>
              <a:buFontTx/>
              <a:buChar char="•"/>
            </a:pPr>
            <a:r>
              <a:rPr lang="en-US" altLang="en-US" sz="1600" kern="1200" dirty="0">
                <a:solidFill>
                  <a:srgbClr val="404040"/>
                </a:solidFill>
                <a:latin typeface="+mn-lt"/>
              </a:rPr>
              <a:t> In 1998, her second son died similarly.</a:t>
            </a:r>
          </a:p>
          <a:p>
            <a:pPr defTabSz="667512">
              <a:lnSpc>
                <a:spcPct val="150000"/>
              </a:lnSpc>
              <a:spcBef>
                <a:spcPts val="146"/>
              </a:spcBef>
              <a:spcAft>
                <a:spcPts val="146"/>
              </a:spcAft>
              <a:buFontTx/>
              <a:buChar char="•"/>
            </a:pPr>
            <a:r>
              <a:rPr lang="en-US" altLang="en-US" sz="1600" kern="1200" dirty="0">
                <a:solidFill>
                  <a:srgbClr val="404040"/>
                </a:solidFill>
                <a:latin typeface="+mn-lt"/>
              </a:rPr>
              <a:t> 1999 she was convicted for their murder </a:t>
            </a:r>
          </a:p>
          <a:p>
            <a:pPr defTabSz="667512">
              <a:lnSpc>
                <a:spcPct val="150000"/>
              </a:lnSpc>
              <a:spcBef>
                <a:spcPts val="146"/>
              </a:spcBef>
              <a:spcAft>
                <a:spcPts val="146"/>
              </a:spcAft>
              <a:buFontTx/>
              <a:buChar char="•"/>
            </a:pPr>
            <a:r>
              <a:rPr lang="en-US" altLang="en-US" sz="1600" kern="1200" dirty="0">
                <a:solidFill>
                  <a:srgbClr val="404040"/>
                </a:solidFill>
                <a:latin typeface="+mn-lt"/>
              </a:rPr>
              <a:t> Expert witness for the prosecution said the chance of the two deaths happening accidentally was 1 in 73 million.</a:t>
            </a:r>
          </a:p>
          <a:p>
            <a:pPr lvl="1" defTabSz="667512">
              <a:lnSpc>
                <a:spcPct val="150000"/>
              </a:lnSpc>
              <a:spcBef>
                <a:spcPts val="146"/>
              </a:spcBef>
              <a:spcAft>
                <a:spcPts val="146"/>
              </a:spcAft>
              <a:buFontTx/>
              <a:buChar char="•"/>
            </a:pPr>
            <a:r>
              <a:rPr lang="en-US" altLang="en-US" sz="1600" kern="1200" dirty="0">
                <a:solidFill>
                  <a:srgbClr val="404040"/>
                </a:solidFill>
                <a:latin typeface="+mn-lt"/>
              </a:rPr>
              <a:t> The expert used the following method to calculate the probability:</a:t>
            </a:r>
            <a:endParaRPr lang="en-US" altLang="en-US" sz="1600" kern="1200" dirty="0">
              <a:solidFill>
                <a:schemeClr val="tx1"/>
              </a:solidFill>
              <a:latin typeface="+mn-lt"/>
            </a:endParaRPr>
          </a:p>
          <a:p>
            <a:pPr lvl="1" defTabSz="667512">
              <a:lnSpc>
                <a:spcPct val="150000"/>
              </a:lnSpc>
              <a:spcBef>
                <a:spcPts val="146"/>
              </a:spcBef>
              <a:spcAft>
                <a:spcPts val="146"/>
              </a:spcAft>
              <a:buFontTx/>
              <a:buChar char="•"/>
            </a:pPr>
            <a:r>
              <a:rPr lang="en-US" altLang="en-US" sz="1600" kern="1200" dirty="0">
                <a:solidFill>
                  <a:srgbClr val="404040"/>
                </a:solidFill>
                <a:latin typeface="+mn-lt"/>
              </a:rPr>
              <a:t> The probability of SIDS in an affluent family where neither parent smokes and the mother is aged over 26 is approximately 1 in 8500.</a:t>
            </a:r>
          </a:p>
          <a:p>
            <a:pPr lvl="1" defTabSz="667512">
              <a:lnSpc>
                <a:spcPct val="150000"/>
              </a:lnSpc>
              <a:spcBef>
                <a:spcPts val="146"/>
              </a:spcBef>
              <a:spcAft>
                <a:spcPts val="146"/>
              </a:spcAft>
              <a:buFontTx/>
              <a:buChar char="•"/>
            </a:pPr>
            <a:r>
              <a:rPr lang="en-US" altLang="en-US" sz="1600" kern="1200" dirty="0">
                <a:solidFill>
                  <a:srgbClr val="404040"/>
                </a:solidFill>
                <a:latin typeface="+mn-lt"/>
              </a:rPr>
              <a:t> The probability of this happening to both of the children is therefore (1/8500)</a:t>
            </a:r>
            <a:r>
              <a:rPr lang="en-US" altLang="en-US" sz="1600" kern="1200" baseline="30000" dirty="0">
                <a:solidFill>
                  <a:srgbClr val="404040"/>
                </a:solidFill>
                <a:latin typeface="+mn-lt"/>
              </a:rPr>
              <a:t>2</a:t>
            </a:r>
            <a:r>
              <a:rPr lang="en-US" altLang="en-US" sz="1600" kern="1200" dirty="0">
                <a:solidFill>
                  <a:srgbClr val="404040"/>
                </a:solidFill>
                <a:latin typeface="+mn-lt"/>
              </a:rPr>
              <a:t>=1 in 73 million (1/72,250,000)</a:t>
            </a:r>
          </a:p>
          <a:p>
            <a:pPr defTabSz="667512">
              <a:lnSpc>
                <a:spcPct val="150000"/>
              </a:lnSpc>
              <a:spcBef>
                <a:spcPts val="146"/>
              </a:spcBef>
              <a:spcAft>
                <a:spcPts val="146"/>
              </a:spcAft>
              <a:buFontTx/>
              <a:buChar char="•"/>
            </a:pPr>
            <a:r>
              <a:rPr lang="en-US" altLang="en-US" sz="1600" kern="1200" dirty="0">
                <a:solidFill>
                  <a:srgbClr val="404040"/>
                </a:solidFill>
                <a:latin typeface="+mn-lt"/>
              </a:rPr>
              <a:t> There was virtually no other evidence</a:t>
            </a:r>
          </a:p>
          <a:p>
            <a:pPr defTabSz="667512">
              <a:lnSpc>
                <a:spcPct val="150000"/>
              </a:lnSpc>
              <a:spcBef>
                <a:spcPts val="146"/>
              </a:spcBef>
              <a:spcAft>
                <a:spcPts val="146"/>
              </a:spcAft>
              <a:buFontTx/>
              <a:buChar char="•"/>
            </a:pPr>
            <a:r>
              <a:rPr lang="en-US" altLang="en-US" sz="1600" kern="1200" dirty="0">
                <a:solidFill>
                  <a:srgbClr val="404040"/>
                </a:solidFill>
                <a:latin typeface="+mn-lt"/>
              </a:rPr>
              <a:t> After 2 appeals, the conviction was quashed (2003).</a:t>
            </a:r>
          </a:p>
          <a:p>
            <a:pPr defTabSz="667512">
              <a:lnSpc>
                <a:spcPct val="150000"/>
              </a:lnSpc>
              <a:spcBef>
                <a:spcPts val="146"/>
              </a:spcBef>
              <a:spcAft>
                <a:spcPts val="146"/>
              </a:spcAft>
              <a:buFontTx/>
              <a:buChar char="•"/>
            </a:pPr>
            <a:r>
              <a:rPr lang="en-US" altLang="en-US" sz="1600" kern="1200" dirty="0">
                <a:solidFill>
                  <a:srgbClr val="404040"/>
                </a:solidFill>
                <a:latin typeface="+mn-lt"/>
              </a:rPr>
              <a:t> 2007 - she died at home from alcohol poisoning.</a:t>
            </a:r>
          </a:p>
          <a:p>
            <a:pPr defTabSz="667512">
              <a:lnSpc>
                <a:spcPct val="150000"/>
              </a:lnSpc>
              <a:buFontTx/>
              <a:buChar char="•"/>
            </a:pPr>
            <a:endParaRPr lang="en-US" altLang="en-US" sz="1600" kern="1200" dirty="0">
              <a:solidFill>
                <a:srgbClr val="404040"/>
              </a:solidFill>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n-lt"/>
            </a:endParaRPr>
          </a:p>
        </p:txBody>
      </p:sp>
      <p:sp>
        <p:nvSpPr>
          <p:cNvPr id="6" name="TextBox 5">
            <a:extLst>
              <a:ext uri="{FF2B5EF4-FFF2-40B4-BE49-F238E27FC236}">
                <a16:creationId xmlns:a16="http://schemas.microsoft.com/office/drawing/2014/main" id="{579BDB1F-9173-7640-6DDF-ACA4C08C0C24}"/>
              </a:ext>
            </a:extLst>
          </p:cNvPr>
          <p:cNvSpPr txBox="1"/>
          <p:nvPr/>
        </p:nvSpPr>
        <p:spPr>
          <a:xfrm>
            <a:off x="4969820" y="6283790"/>
            <a:ext cx="1753109" cy="294568"/>
          </a:xfrm>
          <a:prstGeom prst="rect">
            <a:avLst/>
          </a:prstGeom>
          <a:noFill/>
        </p:spPr>
        <p:txBody>
          <a:bodyPr wrap="none" rtlCol="0">
            <a:spAutoFit/>
          </a:bodyPr>
          <a:lstStyle/>
          <a:p>
            <a:pPr defTabSz="667512"/>
            <a:r>
              <a:rPr lang="en-GB" sz="1314" kern="1200" dirty="0">
                <a:solidFill>
                  <a:schemeClr val="tx1"/>
                </a:solidFill>
                <a:latin typeface="+mn-lt"/>
                <a:ea typeface="+mn-ea"/>
                <a:cs typeface="+mn-cs"/>
              </a:rPr>
              <a:t>The prosecutors fallacy</a:t>
            </a:r>
            <a:endParaRPr lang="en-GB" dirty="0"/>
          </a:p>
        </p:txBody>
      </p:sp>
    </p:spTree>
    <p:extLst>
      <p:ext uri="{BB962C8B-B14F-4D97-AF65-F5344CB8AC3E}">
        <p14:creationId xmlns:p14="http://schemas.microsoft.com/office/powerpoint/2010/main" val="9019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206A1C-7DAB-F94B-1BF4-D56F3F12B16A}"/>
              </a:ext>
            </a:extLst>
          </p:cNvPr>
          <p:cNvSpPr>
            <a:spLocks noGrp="1"/>
          </p:cNvSpPr>
          <p:nvPr>
            <p:ph type="sldNum" sz="quarter" idx="12"/>
          </p:nvPr>
        </p:nvSpPr>
        <p:spPr>
          <a:xfrm>
            <a:off x="8610600" y="6356350"/>
            <a:ext cx="2743200" cy="365125"/>
          </a:xfrm>
        </p:spPr>
        <p:txBody>
          <a:bodyPr>
            <a:normAutofit/>
          </a:bodyPr>
          <a:lstStyle/>
          <a:p>
            <a:pPr>
              <a:spcAft>
                <a:spcPts val="600"/>
              </a:spcAft>
            </a:pPr>
            <a:fld id="{36A7A35A-D830-426C-BB34-F6F7C42F7911}" type="slidenum">
              <a:rPr lang="en-GB" smtClean="0"/>
              <a:pPr>
                <a:spcAft>
                  <a:spcPts val="600"/>
                </a:spcAft>
              </a:pPr>
              <a:t>12</a:t>
            </a:fld>
            <a:endParaRPr lang="en-GB"/>
          </a:p>
        </p:txBody>
      </p:sp>
      <p:sp>
        <p:nvSpPr>
          <p:cNvPr id="12" name="TextBox 11">
            <a:extLst>
              <a:ext uri="{FF2B5EF4-FFF2-40B4-BE49-F238E27FC236}">
                <a16:creationId xmlns:a16="http://schemas.microsoft.com/office/drawing/2014/main" id="{52CC2FD9-7E63-FF76-5308-9A962ECDAF71}"/>
              </a:ext>
            </a:extLst>
          </p:cNvPr>
          <p:cNvSpPr txBox="1"/>
          <p:nvPr/>
        </p:nvSpPr>
        <p:spPr>
          <a:xfrm>
            <a:off x="0" y="6494996"/>
            <a:ext cx="11573665" cy="307777"/>
          </a:xfrm>
          <a:prstGeom prst="rect">
            <a:avLst/>
          </a:prstGeom>
          <a:noFill/>
        </p:spPr>
        <p:txBody>
          <a:bodyPr wrap="square">
            <a:spAutoFit/>
          </a:bodyPr>
          <a:lstStyle/>
          <a:p>
            <a:r>
              <a:rPr lang="en-GB" sz="1400" dirty="0"/>
              <a:t>https://www.nbcnews.com/health/health-news/giuliani-defends-his-cancer-survival-comparison-flna1c9473681</a:t>
            </a:r>
          </a:p>
        </p:txBody>
      </p:sp>
      <p:pic>
        <p:nvPicPr>
          <p:cNvPr id="7" name="Picture 6">
            <a:extLst>
              <a:ext uri="{FF2B5EF4-FFF2-40B4-BE49-F238E27FC236}">
                <a16:creationId xmlns:a16="http://schemas.microsoft.com/office/drawing/2014/main" id="{A50674AC-A5EA-061A-A14E-FF2CD1AB2A67}"/>
              </a:ext>
            </a:extLst>
          </p:cNvPr>
          <p:cNvPicPr>
            <a:picLocks noChangeAspect="1"/>
          </p:cNvPicPr>
          <p:nvPr/>
        </p:nvPicPr>
        <p:blipFill rotWithShape="1">
          <a:blip r:embed="rId3"/>
          <a:srcRect t="12134"/>
          <a:stretch/>
        </p:blipFill>
        <p:spPr>
          <a:xfrm>
            <a:off x="345937" y="1733097"/>
            <a:ext cx="9319774" cy="1073418"/>
          </a:xfrm>
          <a:prstGeom prst="rect">
            <a:avLst/>
          </a:prstGeom>
        </p:spPr>
      </p:pic>
      <p:pic>
        <p:nvPicPr>
          <p:cNvPr id="1028" name="Picture 4" descr="A character assassination of Rudy Giuliani | The Spectator">
            <a:extLst>
              <a:ext uri="{FF2B5EF4-FFF2-40B4-BE49-F238E27FC236}">
                <a16:creationId xmlns:a16="http://schemas.microsoft.com/office/drawing/2014/main" id="{FAF04BEC-8CA4-3111-4024-67A843E5C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11" y="13959"/>
            <a:ext cx="2808917" cy="18057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253FA52-4D2E-DC7C-C74C-42F600E20717}"/>
              </a:ext>
            </a:extLst>
          </p:cNvPr>
          <p:cNvPicPr>
            <a:picLocks noChangeAspect="1"/>
          </p:cNvPicPr>
          <p:nvPr/>
        </p:nvPicPr>
        <p:blipFill>
          <a:blip r:embed="rId5"/>
          <a:stretch>
            <a:fillRect/>
          </a:stretch>
        </p:blipFill>
        <p:spPr>
          <a:xfrm>
            <a:off x="3608551" y="26155"/>
            <a:ext cx="7549004" cy="1208183"/>
          </a:xfrm>
          <a:prstGeom prst="rect">
            <a:avLst/>
          </a:prstGeom>
        </p:spPr>
      </p:pic>
      <p:pic>
        <p:nvPicPr>
          <p:cNvPr id="8" name="Picture 7">
            <a:extLst>
              <a:ext uri="{FF2B5EF4-FFF2-40B4-BE49-F238E27FC236}">
                <a16:creationId xmlns:a16="http://schemas.microsoft.com/office/drawing/2014/main" id="{F9D739B4-F9DC-CA5C-152F-0B4FD1CFB0D0}"/>
              </a:ext>
            </a:extLst>
          </p:cNvPr>
          <p:cNvPicPr>
            <a:picLocks noChangeAspect="1"/>
          </p:cNvPicPr>
          <p:nvPr/>
        </p:nvPicPr>
        <p:blipFill>
          <a:blip r:embed="rId6"/>
          <a:stretch>
            <a:fillRect/>
          </a:stretch>
        </p:blipFill>
        <p:spPr>
          <a:xfrm>
            <a:off x="3608551" y="102173"/>
            <a:ext cx="1571844" cy="438211"/>
          </a:xfrm>
          <a:prstGeom prst="rect">
            <a:avLst/>
          </a:prstGeom>
        </p:spPr>
      </p:pic>
      <p:pic>
        <p:nvPicPr>
          <p:cNvPr id="10" name="Picture 9">
            <a:extLst>
              <a:ext uri="{FF2B5EF4-FFF2-40B4-BE49-F238E27FC236}">
                <a16:creationId xmlns:a16="http://schemas.microsoft.com/office/drawing/2014/main" id="{E4DC6E45-6B83-B428-FC33-940BE6C06994}"/>
              </a:ext>
            </a:extLst>
          </p:cNvPr>
          <p:cNvPicPr>
            <a:picLocks noChangeAspect="1"/>
          </p:cNvPicPr>
          <p:nvPr/>
        </p:nvPicPr>
        <p:blipFill>
          <a:blip r:embed="rId7"/>
          <a:stretch>
            <a:fillRect/>
          </a:stretch>
        </p:blipFill>
        <p:spPr>
          <a:xfrm>
            <a:off x="442532" y="2976914"/>
            <a:ext cx="9545382" cy="695422"/>
          </a:xfrm>
          <a:prstGeom prst="rect">
            <a:avLst/>
          </a:prstGeom>
        </p:spPr>
      </p:pic>
      <p:pic>
        <p:nvPicPr>
          <p:cNvPr id="13" name="Picture 12">
            <a:extLst>
              <a:ext uri="{FF2B5EF4-FFF2-40B4-BE49-F238E27FC236}">
                <a16:creationId xmlns:a16="http://schemas.microsoft.com/office/drawing/2014/main" id="{E9F6A6C5-C66F-B579-0681-5E83E1186E59}"/>
              </a:ext>
            </a:extLst>
          </p:cNvPr>
          <p:cNvPicPr>
            <a:picLocks noChangeAspect="1"/>
          </p:cNvPicPr>
          <p:nvPr/>
        </p:nvPicPr>
        <p:blipFill>
          <a:blip r:embed="rId8"/>
          <a:stretch>
            <a:fillRect/>
          </a:stretch>
        </p:blipFill>
        <p:spPr>
          <a:xfrm>
            <a:off x="294077" y="3864940"/>
            <a:ext cx="9354856" cy="2457793"/>
          </a:xfrm>
          <a:prstGeom prst="rect">
            <a:avLst/>
          </a:prstGeom>
        </p:spPr>
      </p:pic>
      <p:cxnSp>
        <p:nvCxnSpPr>
          <p:cNvPr id="15" name="Straight Connector 14">
            <a:extLst>
              <a:ext uri="{FF2B5EF4-FFF2-40B4-BE49-F238E27FC236}">
                <a16:creationId xmlns:a16="http://schemas.microsoft.com/office/drawing/2014/main" id="{0B9E0C94-0FC0-F224-B12D-14AD95B8D643}"/>
              </a:ext>
            </a:extLst>
          </p:cNvPr>
          <p:cNvCxnSpPr/>
          <p:nvPr/>
        </p:nvCxnSpPr>
        <p:spPr>
          <a:xfrm>
            <a:off x="505810" y="65204"/>
            <a:ext cx="0" cy="65836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88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E85A55-696B-21CD-C793-ED4A97FA10C3}"/>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The 1995 Pill Scare</a:t>
            </a:r>
          </a:p>
        </p:txBody>
      </p:sp>
      <p:pic>
        <p:nvPicPr>
          <p:cNvPr id="6" name="Content Placeholder 5" descr="A close-up of a text&#10;&#10;Description automatically generated">
            <a:extLst>
              <a:ext uri="{FF2B5EF4-FFF2-40B4-BE49-F238E27FC236}">
                <a16:creationId xmlns:a16="http://schemas.microsoft.com/office/drawing/2014/main" id="{4890202B-B2F3-9E39-5139-A97BC3995021}"/>
              </a:ext>
            </a:extLst>
          </p:cNvPr>
          <p:cNvPicPr>
            <a:picLocks noGrp="1" noChangeAspect="1"/>
          </p:cNvPicPr>
          <p:nvPr>
            <p:ph idx="1"/>
          </p:nvPr>
        </p:nvPicPr>
        <p:blipFill>
          <a:blip r:embed="rId3"/>
          <a:stretch>
            <a:fillRect/>
          </a:stretch>
        </p:blipFill>
        <p:spPr>
          <a:xfrm>
            <a:off x="789328" y="2422387"/>
            <a:ext cx="10744200" cy="3706747"/>
          </a:xfrm>
          <a:prstGeom prst="rect">
            <a:avLst/>
          </a:prstGeom>
        </p:spPr>
      </p:pic>
      <p:sp>
        <p:nvSpPr>
          <p:cNvPr id="4" name="Slide Number Placeholder 3">
            <a:extLst>
              <a:ext uri="{FF2B5EF4-FFF2-40B4-BE49-F238E27FC236}">
                <a16:creationId xmlns:a16="http://schemas.microsoft.com/office/drawing/2014/main" id="{6927DA34-3D83-4A62-5EA5-FC2D2AB77BD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A7A35A-D830-426C-BB34-F6F7C42F7911}" type="slidenum">
              <a:rPr lang="en-US" sz="1000"/>
              <a:pPr>
                <a:spcAft>
                  <a:spcPts val="600"/>
                </a:spcAft>
              </a:pPr>
              <a:t>13</a:t>
            </a:fld>
            <a:endParaRPr lang="en-US" sz="1000"/>
          </a:p>
        </p:txBody>
      </p:sp>
      <p:sp>
        <p:nvSpPr>
          <p:cNvPr id="7" name="TextBox 6">
            <a:extLst>
              <a:ext uri="{FF2B5EF4-FFF2-40B4-BE49-F238E27FC236}">
                <a16:creationId xmlns:a16="http://schemas.microsoft.com/office/drawing/2014/main" id="{660F538A-43DC-FD1F-7E3A-E458C669E4BF}"/>
              </a:ext>
            </a:extLst>
          </p:cNvPr>
          <p:cNvSpPr txBox="1"/>
          <p:nvPr/>
        </p:nvSpPr>
        <p:spPr>
          <a:xfrm>
            <a:off x="789328" y="6484997"/>
            <a:ext cx="9192872" cy="261610"/>
          </a:xfrm>
          <a:prstGeom prst="rect">
            <a:avLst/>
          </a:prstGeom>
          <a:noFill/>
        </p:spPr>
        <p:txBody>
          <a:bodyPr wrap="square">
            <a:spAutoFit/>
          </a:bodyPr>
          <a:lstStyle/>
          <a:p>
            <a:r>
              <a:rPr lang="en-GB" sz="1100" dirty="0"/>
              <a:t>Gerd </a:t>
            </a:r>
            <a:r>
              <a:rPr lang="en-GB" sz="1100" dirty="0" err="1"/>
              <a:t>Gigerenzer</a:t>
            </a:r>
            <a:r>
              <a:rPr lang="en-GB" sz="1100" dirty="0"/>
              <a:t> 2009: Bull World Health Organ 2009;87:567 | doi:10.2471/BLT.09.069872</a:t>
            </a:r>
          </a:p>
        </p:txBody>
      </p:sp>
      <p:sp>
        <p:nvSpPr>
          <p:cNvPr id="9" name="Rectangle 8">
            <a:extLst>
              <a:ext uri="{FF2B5EF4-FFF2-40B4-BE49-F238E27FC236}">
                <a16:creationId xmlns:a16="http://schemas.microsoft.com/office/drawing/2014/main" id="{431B007D-257D-4394-315F-917A9C515A7F}"/>
              </a:ext>
            </a:extLst>
          </p:cNvPr>
          <p:cNvSpPr/>
          <p:nvPr/>
        </p:nvSpPr>
        <p:spPr>
          <a:xfrm>
            <a:off x="3030071" y="4195482"/>
            <a:ext cx="6589058" cy="3137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9B6AA3A6-4217-81F7-20E8-128943C1682A}"/>
              </a:ext>
            </a:extLst>
          </p:cNvPr>
          <p:cNvCxnSpPr>
            <a:cxnSpLocks/>
          </p:cNvCxnSpPr>
          <p:nvPr/>
        </p:nvCxnSpPr>
        <p:spPr>
          <a:xfrm>
            <a:off x="5638800" y="5145741"/>
            <a:ext cx="42761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4C0DE9-66C8-5FB6-404D-B89E8596B259}"/>
              </a:ext>
            </a:extLst>
          </p:cNvPr>
          <p:cNvCxnSpPr>
            <a:cxnSpLocks/>
          </p:cNvCxnSpPr>
          <p:nvPr/>
        </p:nvCxnSpPr>
        <p:spPr>
          <a:xfrm>
            <a:off x="3227295" y="5773271"/>
            <a:ext cx="19005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53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E73E8-F8C3-18FE-CA68-C351DD4107C0}"/>
              </a:ext>
            </a:extLst>
          </p:cNvPr>
          <p:cNvPicPr>
            <a:picLocks noChangeAspect="1"/>
          </p:cNvPicPr>
          <p:nvPr/>
        </p:nvPicPr>
        <p:blipFill rotWithShape="1">
          <a:blip r:embed="rId2"/>
          <a:srcRect b="39174"/>
          <a:stretch/>
        </p:blipFill>
        <p:spPr>
          <a:xfrm>
            <a:off x="118052" y="334015"/>
            <a:ext cx="7570708" cy="4171406"/>
          </a:xfrm>
          <a:prstGeom prst="rect">
            <a:avLst/>
          </a:prstGeom>
        </p:spPr>
      </p:pic>
      <p:pic>
        <p:nvPicPr>
          <p:cNvPr id="4" name="Picture 3">
            <a:extLst>
              <a:ext uri="{FF2B5EF4-FFF2-40B4-BE49-F238E27FC236}">
                <a16:creationId xmlns:a16="http://schemas.microsoft.com/office/drawing/2014/main" id="{8F57DEF7-E7FC-5B90-2AD3-6E291BD24803}"/>
              </a:ext>
            </a:extLst>
          </p:cNvPr>
          <p:cNvPicPr>
            <a:picLocks noChangeAspect="1"/>
          </p:cNvPicPr>
          <p:nvPr/>
        </p:nvPicPr>
        <p:blipFill rotWithShape="1">
          <a:blip r:embed="rId3"/>
          <a:srcRect t="18369"/>
          <a:stretch/>
        </p:blipFill>
        <p:spPr>
          <a:xfrm>
            <a:off x="6096000" y="4230118"/>
            <a:ext cx="6001588" cy="2488474"/>
          </a:xfrm>
          <a:prstGeom prst="rect">
            <a:avLst/>
          </a:prstGeom>
        </p:spPr>
      </p:pic>
    </p:spTree>
    <p:extLst>
      <p:ext uri="{BB962C8B-B14F-4D97-AF65-F5344CB8AC3E}">
        <p14:creationId xmlns:p14="http://schemas.microsoft.com/office/powerpoint/2010/main" val="64374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7F50E0A-7800-A0C2-C6F4-38BEC5F7AA06}"/>
              </a:ext>
            </a:extLst>
          </p:cNvPr>
          <p:cNvSpPr>
            <a:spLocks noGrp="1"/>
          </p:cNvSpPr>
          <p:nvPr>
            <p:ph type="title"/>
          </p:nvPr>
        </p:nvSpPr>
        <p:spPr>
          <a:xfrm>
            <a:off x="1255057" y="5279509"/>
            <a:ext cx="9707911" cy="739881"/>
          </a:xfrm>
        </p:spPr>
        <p:txBody>
          <a:bodyPr vert="horz" lIns="91440" tIns="45720" rIns="91440" bIns="45720" rtlCol="0" anchor="b">
            <a:normAutofit/>
          </a:bodyPr>
          <a:lstStyle/>
          <a:p>
            <a:pPr algn="ctr"/>
            <a:r>
              <a:rPr lang="en-US" sz="3600"/>
              <a:t>Two warm up exercises</a:t>
            </a:r>
          </a:p>
        </p:txBody>
      </p:sp>
      <p:pic>
        <p:nvPicPr>
          <p:cNvPr id="5" name="Graphic 4" descr="Gymnast: Rings outline">
            <a:extLst>
              <a:ext uri="{FF2B5EF4-FFF2-40B4-BE49-F238E27FC236}">
                <a16:creationId xmlns:a16="http://schemas.microsoft.com/office/drawing/2014/main" id="{A8ED9998-6FA4-2642-7487-6172AB8723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8307" y="1024912"/>
            <a:ext cx="3217333" cy="3217333"/>
          </a:xfrm>
          <a:prstGeom prst="rect">
            <a:avLst/>
          </a:prstGeom>
        </p:spPr>
      </p:pic>
      <p:pic>
        <p:nvPicPr>
          <p:cNvPr id="7" name="Graphic 6" descr="Gymnast: Rings with solid fill">
            <a:extLst>
              <a:ext uri="{FF2B5EF4-FFF2-40B4-BE49-F238E27FC236}">
                <a16:creationId xmlns:a16="http://schemas.microsoft.com/office/drawing/2014/main" id="{3DCAEABF-B7A7-1667-AC4D-CE9B77A916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1933" y="1024912"/>
            <a:ext cx="3217333" cy="3217333"/>
          </a:xfrm>
          <a:prstGeom prst="rect">
            <a:avLst/>
          </a:prstGeom>
        </p:spPr>
      </p:pic>
      <p:sp>
        <p:nvSpPr>
          <p:cNvPr id="2" name="Slide Number Placeholder 1">
            <a:extLst>
              <a:ext uri="{FF2B5EF4-FFF2-40B4-BE49-F238E27FC236}">
                <a16:creationId xmlns:a16="http://schemas.microsoft.com/office/drawing/2014/main" id="{30729927-9143-85A4-7565-B40B1A60E78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9999C52-92EF-427F-9726-E72A187B6DD8}" type="slidenum">
              <a:rPr lang="en-US" sz="1000"/>
              <a:pPr>
                <a:spcAft>
                  <a:spcPts val="600"/>
                </a:spcAft>
              </a:pPr>
              <a:t>15</a:t>
            </a:fld>
            <a:endParaRPr lang="en-US" sz="1000"/>
          </a:p>
        </p:txBody>
      </p:sp>
    </p:spTree>
    <p:extLst>
      <p:ext uri="{BB962C8B-B14F-4D97-AF65-F5344CB8AC3E}">
        <p14:creationId xmlns:p14="http://schemas.microsoft.com/office/powerpoint/2010/main" val="103088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06CC-1977-425C-B9C3-BDD72F76166D}"/>
              </a:ext>
            </a:extLst>
          </p:cNvPr>
          <p:cNvSpPr>
            <a:spLocks noGrp="1"/>
          </p:cNvSpPr>
          <p:nvPr>
            <p:ph type="title"/>
          </p:nvPr>
        </p:nvSpPr>
        <p:spPr>
          <a:xfrm>
            <a:off x="487071" y="26664"/>
            <a:ext cx="9495129" cy="1325563"/>
          </a:xfrm>
        </p:spPr>
        <p:txBody>
          <a:bodyPr>
            <a:normAutofit/>
          </a:bodyPr>
          <a:lstStyle/>
          <a:p>
            <a:r>
              <a:rPr lang="en-GB" sz="4000" dirty="0">
                <a:latin typeface="Segoe UI Light" panose="020B0502040204020203" pitchFamily="34" charset="0"/>
                <a:cs typeface="Segoe UI Light" panose="020B0502040204020203" pitchFamily="34" charset="0"/>
              </a:rPr>
              <a:t>A screening programme</a:t>
            </a:r>
          </a:p>
        </p:txBody>
      </p:sp>
      <p:sp>
        <p:nvSpPr>
          <p:cNvPr id="3" name="Content Placeholder 2">
            <a:extLst>
              <a:ext uri="{FF2B5EF4-FFF2-40B4-BE49-F238E27FC236}">
                <a16:creationId xmlns:a16="http://schemas.microsoft.com/office/drawing/2014/main" id="{1E83707C-D685-4EC3-89D7-3EA39AA1E506}"/>
              </a:ext>
            </a:extLst>
          </p:cNvPr>
          <p:cNvSpPr>
            <a:spLocks noGrp="1"/>
          </p:cNvSpPr>
          <p:nvPr>
            <p:ph idx="1"/>
          </p:nvPr>
        </p:nvSpPr>
        <p:spPr>
          <a:xfrm>
            <a:off x="433953" y="1352227"/>
            <a:ext cx="11589189" cy="5140648"/>
          </a:xfrm>
        </p:spPr>
        <p:txBody>
          <a:bodyPr>
            <a:normAutofit fontScale="92500" lnSpcReduction="10000"/>
          </a:bodyPr>
          <a:lstStyle/>
          <a:p>
            <a:pPr>
              <a:lnSpc>
                <a:spcPct val="110000"/>
              </a:lnSpc>
              <a:spcBef>
                <a:spcPts val="500"/>
              </a:spcBef>
              <a:spcAft>
                <a:spcPts val="500"/>
              </a:spcAft>
            </a:pPr>
            <a:r>
              <a:rPr lang="en-GB" sz="2400" dirty="0">
                <a:latin typeface="Segoe UI Light" panose="020B0502040204020203" pitchFamily="34" charset="0"/>
                <a:cs typeface="Segoe UI Light" panose="020B0502040204020203" pitchFamily="34" charset="0"/>
              </a:rPr>
              <a:t>There is a proposal to offer a prostate cancer screening programme to men aged 50-64 years in your health economy, where such screening is not currently available.</a:t>
            </a:r>
          </a:p>
          <a:p>
            <a:pPr>
              <a:lnSpc>
                <a:spcPct val="110000"/>
              </a:lnSpc>
              <a:spcBef>
                <a:spcPts val="500"/>
              </a:spcBef>
              <a:spcAft>
                <a:spcPts val="500"/>
              </a:spcAft>
            </a:pPr>
            <a:r>
              <a:rPr lang="en-GB" sz="2400" dirty="0">
                <a:latin typeface="Segoe UI Light" panose="020B0502040204020203" pitchFamily="34" charset="0"/>
                <a:cs typeface="Segoe UI Light" panose="020B0502040204020203" pitchFamily="34" charset="0"/>
              </a:rPr>
              <a:t>There are doubts about the effectiveness of such a screening programme. </a:t>
            </a:r>
          </a:p>
          <a:p>
            <a:pPr>
              <a:lnSpc>
                <a:spcPct val="110000"/>
              </a:lnSpc>
              <a:spcBef>
                <a:spcPts val="500"/>
              </a:spcBef>
              <a:spcAft>
                <a:spcPts val="500"/>
              </a:spcAft>
            </a:pPr>
            <a:r>
              <a:rPr lang="en-GB" sz="2400" dirty="0">
                <a:latin typeface="Segoe UI Light" panose="020B0502040204020203" pitchFamily="34" charset="0"/>
                <a:cs typeface="Segoe UI Light" panose="020B0502040204020203" pitchFamily="34" charset="0"/>
              </a:rPr>
              <a:t>We will give you four statements derived from four different randomised controlled trials published in medical journals.</a:t>
            </a:r>
          </a:p>
          <a:p>
            <a:pPr>
              <a:lnSpc>
                <a:spcPct val="110000"/>
              </a:lnSpc>
              <a:spcBef>
                <a:spcPts val="500"/>
              </a:spcBef>
              <a:spcAft>
                <a:spcPts val="500"/>
              </a:spcAft>
            </a:pPr>
            <a:r>
              <a:rPr lang="en-GB" sz="2400" dirty="0">
                <a:latin typeface="Segoe UI Light" panose="020B0502040204020203" pitchFamily="34" charset="0"/>
                <a:cs typeface="Segoe UI Light" panose="020B0502040204020203" pitchFamily="34" charset="0"/>
              </a:rPr>
              <a:t>Assume that the costs of each programme are similar. </a:t>
            </a:r>
          </a:p>
          <a:p>
            <a:pPr>
              <a:lnSpc>
                <a:spcPct val="110000"/>
              </a:lnSpc>
              <a:spcBef>
                <a:spcPts val="500"/>
              </a:spcBef>
              <a:spcAft>
                <a:spcPts val="500"/>
              </a:spcAft>
            </a:pPr>
            <a:r>
              <a:rPr lang="en-GB" sz="2400" dirty="0">
                <a:latin typeface="Segoe UI Light" panose="020B0502040204020203" pitchFamily="34" charset="0"/>
                <a:cs typeface="Segoe UI Light" panose="020B0502040204020203" pitchFamily="34" charset="0"/>
              </a:rPr>
              <a:t>The results from each trial were deemed to be statistically and clinically significant.</a:t>
            </a:r>
          </a:p>
          <a:p>
            <a:pPr>
              <a:lnSpc>
                <a:spcPct val="110000"/>
              </a:lnSpc>
              <a:spcBef>
                <a:spcPts val="500"/>
              </a:spcBef>
              <a:spcAft>
                <a:spcPts val="500"/>
              </a:spcAft>
            </a:pPr>
            <a:r>
              <a:rPr lang="en-GB" sz="2400" dirty="0">
                <a:latin typeface="Segoe UI Light" panose="020B0502040204020203" pitchFamily="34" charset="0"/>
                <a:cs typeface="Segoe UI Light" panose="020B0502040204020203" pitchFamily="34" charset="0"/>
              </a:rPr>
              <a:t>During a seven year follow up:</a:t>
            </a:r>
          </a:p>
          <a:p>
            <a:pPr lvl="1">
              <a:lnSpc>
                <a:spcPct val="110000"/>
              </a:lnSpc>
              <a:spcAft>
                <a:spcPts val="500"/>
              </a:spcAft>
            </a:pPr>
            <a:r>
              <a:rPr lang="en-GB" sz="2000" dirty="0">
                <a:latin typeface="Segoe UI Light" panose="020B0502040204020203" pitchFamily="34" charset="0"/>
                <a:cs typeface="Segoe UI Light" panose="020B0502040204020203" pitchFamily="34" charset="0"/>
              </a:rPr>
              <a:t>Programme A reduced the rate of deaths from prostate cancer by 34%</a:t>
            </a:r>
          </a:p>
          <a:p>
            <a:pPr lvl="1">
              <a:lnSpc>
                <a:spcPct val="110000"/>
              </a:lnSpc>
              <a:spcAft>
                <a:spcPts val="500"/>
              </a:spcAft>
            </a:pPr>
            <a:r>
              <a:rPr lang="en-GB" sz="2000" dirty="0">
                <a:latin typeface="Segoe UI Light" panose="020B0502040204020203" pitchFamily="34" charset="0"/>
                <a:cs typeface="Segoe UI Light" panose="020B0502040204020203" pitchFamily="34" charset="0"/>
              </a:rPr>
              <a:t>Programme B produced an absolute reduction in deaths from prostate cancer of 0.06%</a:t>
            </a:r>
          </a:p>
          <a:p>
            <a:pPr lvl="1">
              <a:lnSpc>
                <a:spcPct val="110000"/>
              </a:lnSpc>
              <a:spcAft>
                <a:spcPts val="500"/>
              </a:spcAft>
            </a:pPr>
            <a:r>
              <a:rPr lang="en-GB" sz="2000" dirty="0">
                <a:latin typeface="Segoe UI Light" panose="020B0502040204020203" pitchFamily="34" charset="0"/>
                <a:cs typeface="Segoe UI Light" panose="020B0502040204020203" pitchFamily="34" charset="0"/>
              </a:rPr>
              <a:t>Programme C increased the rate of patients surviving prostate cancer from 99.82% to 99.88%</a:t>
            </a:r>
          </a:p>
          <a:p>
            <a:pPr lvl="1">
              <a:lnSpc>
                <a:spcPct val="110000"/>
              </a:lnSpc>
              <a:spcAft>
                <a:spcPts val="500"/>
              </a:spcAft>
            </a:pPr>
            <a:r>
              <a:rPr lang="en-GB" sz="2000" dirty="0">
                <a:latin typeface="Segoe UI Light" panose="020B0502040204020203" pitchFamily="34" charset="0"/>
                <a:cs typeface="Segoe UI Light" panose="020B0502040204020203" pitchFamily="34" charset="0"/>
              </a:rPr>
              <a:t>Programme D meant that 1592 people needed to be screened to prevent one death from prostate cancer.</a:t>
            </a:r>
          </a:p>
        </p:txBody>
      </p:sp>
      <p:sp>
        <p:nvSpPr>
          <p:cNvPr id="4" name="Slide Number Placeholder 3">
            <a:extLst>
              <a:ext uri="{FF2B5EF4-FFF2-40B4-BE49-F238E27FC236}">
                <a16:creationId xmlns:a16="http://schemas.microsoft.com/office/drawing/2014/main" id="{C87619A2-C25A-44FA-B5A9-FA509FAD3E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E3449-646C-4A2C-BFBE-926335D40B3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96EF0FF-344A-4DFF-AFD4-A2CC57E52F31}"/>
              </a:ext>
            </a:extLst>
          </p:cNvPr>
          <p:cNvSpPr/>
          <p:nvPr/>
        </p:nvSpPr>
        <p:spPr>
          <a:xfrm>
            <a:off x="9982200" y="982895"/>
            <a:ext cx="20409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hlinkClick r:id="rId2" action="ppaction://hlinkfile">
                  <a:extLst>
                    <a:ext uri="{A12FA001-AC4F-418D-AE19-62706E023703}">
                      <ahyp:hlinkClr xmlns:ahyp="http://schemas.microsoft.com/office/drawing/2018/hyperlinkcolor" val="tx"/>
                    </a:ext>
                  </a:extLst>
                </a:hlinkClick>
              </a:rPr>
              <a:t>bmj00615-0025.pdf</a:t>
            </a:r>
            <a:endParaRPr kumimoji="0" lang="en-GB"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30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43EE1-0DEF-5451-3103-BF9951139F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7A35A-D830-426C-BB34-F6F7C42F7911}"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1028" descr="Worker flaws">
            <a:extLst>
              <a:ext uri="{FF2B5EF4-FFF2-40B4-BE49-F238E27FC236}">
                <a16:creationId xmlns:a16="http://schemas.microsoft.com/office/drawing/2014/main" id="{AA9CCC13-8EB0-B3B1-D554-635A0352D0AD}"/>
              </a:ext>
            </a:extLst>
          </p:cNvPr>
          <p:cNvPicPr>
            <a:picLocks noChangeAspect="1" noChangeArrowheads="1"/>
          </p:cNvPicPr>
          <p:nvPr/>
        </p:nvPicPr>
        <p:blipFill>
          <a:blip r:embed="rId2" cstate="print"/>
          <a:srcRect r="4205"/>
          <a:stretch>
            <a:fillRect/>
          </a:stretch>
        </p:blipFill>
        <p:spPr>
          <a:xfrm>
            <a:off x="623358" y="1948835"/>
            <a:ext cx="10945283" cy="3849687"/>
          </a:xfrm>
          <a:prstGeom prst="rect">
            <a:avLst/>
          </a:prstGeom>
          <a:noFill/>
          <a:ln/>
        </p:spPr>
      </p:pic>
      <p:sp>
        <p:nvSpPr>
          <p:cNvPr id="4" name="Text Box 1033">
            <a:extLst>
              <a:ext uri="{FF2B5EF4-FFF2-40B4-BE49-F238E27FC236}">
                <a16:creationId xmlns:a16="http://schemas.microsoft.com/office/drawing/2014/main" id="{F7D53DD2-4B06-068F-6C5D-0FE868180FD4}"/>
              </a:ext>
            </a:extLst>
          </p:cNvPr>
          <p:cNvSpPr txBox="1">
            <a:spLocks noChangeArrowheads="1"/>
          </p:cNvSpPr>
          <p:nvPr/>
        </p:nvSpPr>
        <p:spPr bwMode="auto">
          <a:xfrm>
            <a:off x="2669117" y="6021388"/>
            <a:ext cx="5181996" cy="369332"/>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mn-cs"/>
              </a:rPr>
              <a:t>Source: Myron Tribus, BDA World Series 2, 1993</a:t>
            </a:r>
          </a:p>
        </p:txBody>
      </p:sp>
      <p:sp>
        <p:nvSpPr>
          <p:cNvPr id="5" name="Text Box 1032">
            <a:extLst>
              <a:ext uri="{FF2B5EF4-FFF2-40B4-BE49-F238E27FC236}">
                <a16:creationId xmlns:a16="http://schemas.microsoft.com/office/drawing/2014/main" id="{6F03D070-F039-78F5-79A0-640798EA2F79}"/>
              </a:ext>
            </a:extLst>
          </p:cNvPr>
          <p:cNvSpPr txBox="1">
            <a:spLocks noChangeArrowheads="1"/>
          </p:cNvSpPr>
          <p:nvPr/>
        </p:nvSpPr>
        <p:spPr bwMode="auto">
          <a:xfrm>
            <a:off x="1320485" y="819590"/>
            <a:ext cx="5057795" cy="646331"/>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mn-cs"/>
              </a:rPr>
              <a:t>Identical task, identical conditions, serious error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mn-cs"/>
              </a:rPr>
              <a:t>What would a typical manager/supervisor do?</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1527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125207-6A9A-48BC-95D9-753C4DB615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E3449-646C-4A2C-BFBE-926335D40B3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80B2BAA-FD8B-4D4C-A5DD-9E4A0EAA44C3}"/>
              </a:ext>
            </a:extLst>
          </p:cNvPr>
          <p:cNvPicPr>
            <a:picLocks noChangeAspect="1"/>
          </p:cNvPicPr>
          <p:nvPr/>
        </p:nvPicPr>
        <p:blipFill>
          <a:blip r:embed="rId2"/>
          <a:stretch>
            <a:fillRect/>
          </a:stretch>
        </p:blipFill>
        <p:spPr>
          <a:xfrm>
            <a:off x="2412189" y="218048"/>
            <a:ext cx="7683499" cy="6421903"/>
          </a:xfrm>
          <a:prstGeom prst="rect">
            <a:avLst/>
          </a:prstGeom>
        </p:spPr>
      </p:pic>
      <p:sp>
        <p:nvSpPr>
          <p:cNvPr id="2" name="Oval 1">
            <a:extLst>
              <a:ext uri="{FF2B5EF4-FFF2-40B4-BE49-F238E27FC236}">
                <a16:creationId xmlns:a16="http://schemas.microsoft.com/office/drawing/2014/main" id="{E215BF77-D946-4BD0-936E-D58ECF8B6BD0}"/>
              </a:ext>
            </a:extLst>
          </p:cNvPr>
          <p:cNvSpPr/>
          <p:nvPr/>
        </p:nvSpPr>
        <p:spPr>
          <a:xfrm>
            <a:off x="6000633" y="1743223"/>
            <a:ext cx="3862671" cy="11410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36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Worker flaws">
            <a:extLst>
              <a:ext uri="{FF2B5EF4-FFF2-40B4-BE49-F238E27FC236}">
                <a16:creationId xmlns:a16="http://schemas.microsoft.com/office/drawing/2014/main" id="{38464879-D106-F34A-B5B0-11D5FCA7D78E}"/>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r="4205"/>
          <a:stretch>
            <a:fillRect/>
          </a:stretch>
        </p:blipFill>
        <p:spPr>
          <a:xfrm>
            <a:off x="214310" y="549950"/>
            <a:ext cx="3293267" cy="1544415"/>
          </a:xfrm>
          <a:noFill/>
        </p:spPr>
      </p:pic>
      <p:pic>
        <p:nvPicPr>
          <p:cNvPr id="6" name="Graphic 5" descr="Dice with solid fill">
            <a:extLst>
              <a:ext uri="{FF2B5EF4-FFF2-40B4-BE49-F238E27FC236}">
                <a16:creationId xmlns:a16="http://schemas.microsoft.com/office/drawing/2014/main" id="{3ECDF344-78C8-6280-B9A0-2D2BFBC51F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656" y="3389243"/>
            <a:ext cx="2387600" cy="2387600"/>
          </a:xfrm>
          <a:prstGeom prst="rect">
            <a:avLst/>
          </a:prstGeom>
        </p:spPr>
      </p:pic>
      <p:pic>
        <p:nvPicPr>
          <p:cNvPr id="9" name="Picture 8">
            <a:extLst>
              <a:ext uri="{FF2B5EF4-FFF2-40B4-BE49-F238E27FC236}">
                <a16:creationId xmlns:a16="http://schemas.microsoft.com/office/drawing/2014/main" id="{DDF3A1D1-7DEC-996D-08D8-687517BA4668}"/>
              </a:ext>
            </a:extLst>
          </p:cNvPr>
          <p:cNvPicPr>
            <a:picLocks noChangeAspect="1"/>
          </p:cNvPicPr>
          <p:nvPr/>
        </p:nvPicPr>
        <p:blipFill rotWithShape="1">
          <a:blip r:embed="rId6"/>
          <a:srcRect t="54167" b="27158"/>
          <a:stretch/>
        </p:blipFill>
        <p:spPr>
          <a:xfrm>
            <a:off x="4190857" y="1667719"/>
            <a:ext cx="7707320" cy="1853294"/>
          </a:xfrm>
          <a:prstGeom prst="rect">
            <a:avLst/>
          </a:prstGeom>
        </p:spPr>
      </p:pic>
      <p:sp>
        <p:nvSpPr>
          <p:cNvPr id="2" name="Slide Number Placeholder 1">
            <a:extLst>
              <a:ext uri="{FF2B5EF4-FFF2-40B4-BE49-F238E27FC236}">
                <a16:creationId xmlns:a16="http://schemas.microsoft.com/office/drawing/2014/main" id="{B59C2B5E-90A6-FEAA-A8F7-FCC16C9B24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99C52-92EF-427F-9726-E72A187B6DD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0E725AB-7975-E5BF-4C0E-BB9BA592EB42}"/>
              </a:ext>
            </a:extLst>
          </p:cNvPr>
          <p:cNvPicPr>
            <a:picLocks noChangeAspect="1"/>
          </p:cNvPicPr>
          <p:nvPr/>
        </p:nvPicPr>
        <p:blipFill rotWithShape="1">
          <a:blip r:embed="rId6"/>
          <a:srcRect t="85789" b="9404"/>
          <a:stretch/>
        </p:blipFill>
        <p:spPr>
          <a:xfrm>
            <a:off x="4190857" y="4079047"/>
            <a:ext cx="7707320" cy="477080"/>
          </a:xfrm>
          <a:prstGeom prst="rect">
            <a:avLst/>
          </a:prstGeom>
        </p:spPr>
      </p:pic>
      <p:sp>
        <p:nvSpPr>
          <p:cNvPr id="4" name="TextBox 3">
            <a:extLst>
              <a:ext uri="{FF2B5EF4-FFF2-40B4-BE49-F238E27FC236}">
                <a16:creationId xmlns:a16="http://schemas.microsoft.com/office/drawing/2014/main" id="{544E392A-357E-5330-4489-5CB1F1B8E831}"/>
              </a:ext>
            </a:extLst>
          </p:cNvPr>
          <p:cNvSpPr txBox="1"/>
          <p:nvPr/>
        </p:nvSpPr>
        <p:spPr>
          <a:xfrm>
            <a:off x="3369365" y="6352143"/>
            <a:ext cx="58369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Myron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Tribus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(reference British Deming Association Booklet)</a:t>
            </a:r>
          </a:p>
        </p:txBody>
      </p:sp>
    </p:spTree>
    <p:extLst>
      <p:ext uri="{BB962C8B-B14F-4D97-AF65-F5344CB8AC3E}">
        <p14:creationId xmlns:p14="http://schemas.microsoft.com/office/powerpoint/2010/main" val="2216347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BA7E-7D3D-031D-8516-83D5EE228797}"/>
              </a:ext>
            </a:extLst>
          </p:cNvPr>
          <p:cNvSpPr>
            <a:spLocks noGrp="1"/>
          </p:cNvSpPr>
          <p:nvPr>
            <p:ph type="title"/>
          </p:nvPr>
        </p:nvSpPr>
        <p:spPr/>
        <p:txBody>
          <a:bodyPr/>
          <a:lstStyle/>
          <a:p>
            <a:pPr algn="l"/>
            <a:r>
              <a:rPr lang="en-GB" dirty="0"/>
              <a:t>Timings</a:t>
            </a:r>
          </a:p>
        </p:txBody>
      </p:sp>
      <p:sp>
        <p:nvSpPr>
          <p:cNvPr id="3" name="Content Placeholder 2">
            <a:extLst>
              <a:ext uri="{FF2B5EF4-FFF2-40B4-BE49-F238E27FC236}">
                <a16:creationId xmlns:a16="http://schemas.microsoft.com/office/drawing/2014/main" id="{6CAA177E-20F4-6C88-2998-34582CCC1D90}"/>
              </a:ext>
            </a:extLst>
          </p:cNvPr>
          <p:cNvSpPr>
            <a:spLocks noGrp="1"/>
          </p:cNvSpPr>
          <p:nvPr>
            <p:ph idx="1"/>
          </p:nvPr>
        </p:nvSpPr>
        <p:spPr>
          <a:xfrm>
            <a:off x="609600" y="1610032"/>
            <a:ext cx="10972800" cy="4525963"/>
          </a:xfrm>
        </p:spPr>
        <p:txBody>
          <a:bodyPr/>
          <a:lstStyle/>
          <a:p>
            <a:r>
              <a:rPr lang="en-GB" dirty="0"/>
              <a:t>1000 – start</a:t>
            </a:r>
          </a:p>
          <a:p>
            <a:r>
              <a:rPr lang="en-GB" dirty="0"/>
              <a:t>1100-1115 AM Break</a:t>
            </a:r>
          </a:p>
          <a:p>
            <a:r>
              <a:rPr lang="en-GB" dirty="0"/>
              <a:t>1245-1330 Lunch Break</a:t>
            </a:r>
          </a:p>
          <a:p>
            <a:r>
              <a:rPr lang="en-GB" dirty="0"/>
              <a:t>1430-1445 PM Break</a:t>
            </a:r>
          </a:p>
          <a:p>
            <a:r>
              <a:rPr lang="en-GB" dirty="0"/>
              <a:t>1530 - Close</a:t>
            </a:r>
          </a:p>
        </p:txBody>
      </p:sp>
    </p:spTree>
    <p:extLst>
      <p:ext uri="{BB962C8B-B14F-4D97-AF65-F5344CB8AC3E}">
        <p14:creationId xmlns:p14="http://schemas.microsoft.com/office/powerpoint/2010/main" val="205364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2981D4-E585-B13C-5A22-7BF110EE69FD}"/>
              </a:ext>
            </a:extLst>
          </p:cNvPr>
          <p:cNvPicPr>
            <a:picLocks noChangeAspect="1"/>
          </p:cNvPicPr>
          <p:nvPr/>
        </p:nvPicPr>
        <p:blipFill rotWithShape="1">
          <a:blip r:embed="rId2"/>
          <a:srcRect t="15651" b="14729"/>
          <a:stretch/>
        </p:blipFill>
        <p:spPr>
          <a:xfrm>
            <a:off x="5854916" y="1036320"/>
            <a:ext cx="6329464" cy="4406537"/>
          </a:xfrm>
          <a:prstGeom prst="rect">
            <a:avLst/>
          </a:prstGeom>
        </p:spPr>
      </p:pic>
      <p:pic>
        <p:nvPicPr>
          <p:cNvPr id="3074" name="Picture 2" descr="Mental Models">
            <a:extLst>
              <a:ext uri="{FF2B5EF4-FFF2-40B4-BE49-F238E27FC236}">
                <a16:creationId xmlns:a16="http://schemas.microsoft.com/office/drawing/2014/main" id="{E587A4D4-5548-34DF-317E-3A28ECADF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19" y="1552746"/>
            <a:ext cx="5168247" cy="331534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62169371-0E2C-990D-0C4F-6EDC8B79E29D}"/>
              </a:ext>
            </a:extLst>
          </p:cNvPr>
          <p:cNvCxnSpPr/>
          <p:nvPr/>
        </p:nvCxnSpPr>
        <p:spPr>
          <a:xfrm>
            <a:off x="5826035" y="513806"/>
            <a:ext cx="0" cy="58957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9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84D0D1-BD81-702B-AFB6-18AFFD2EFF2D}"/>
              </a:ext>
            </a:extLst>
          </p:cNvPr>
          <p:cNvPicPr>
            <a:picLocks noChangeAspect="1"/>
          </p:cNvPicPr>
          <p:nvPr/>
        </p:nvPicPr>
        <p:blipFill rotWithShape="1">
          <a:blip r:embed="rId2"/>
          <a:srcRect l="6075" t="16884" r="5036" b="13825"/>
          <a:stretch/>
        </p:blipFill>
        <p:spPr>
          <a:xfrm>
            <a:off x="341956" y="1776132"/>
            <a:ext cx="4851145" cy="3781569"/>
          </a:xfrm>
          <a:prstGeom prst="rect">
            <a:avLst/>
          </a:prstGeom>
        </p:spPr>
      </p:pic>
      <p:sp>
        <p:nvSpPr>
          <p:cNvPr id="5" name="TextBox 4">
            <a:extLst>
              <a:ext uri="{FF2B5EF4-FFF2-40B4-BE49-F238E27FC236}">
                <a16:creationId xmlns:a16="http://schemas.microsoft.com/office/drawing/2014/main" id="{673ACCE4-D3B9-6B78-E9CC-024AD2FD82DB}"/>
              </a:ext>
            </a:extLst>
          </p:cNvPr>
          <p:cNvSpPr txBox="1"/>
          <p:nvPr/>
        </p:nvSpPr>
        <p:spPr>
          <a:xfrm>
            <a:off x="-641624" y="88713"/>
            <a:ext cx="6818306" cy="715122"/>
          </a:xfrm>
          <a:prstGeom prst="rect">
            <a:avLst/>
          </a:prstGeom>
        </p:spPr>
        <p:txBody>
          <a:bodyPr vert="horz" lIns="91440" tIns="45720" rIns="91440" bIns="45720" rtlCol="0" anchor="ctr">
            <a:normAutofit/>
          </a:bodyPr>
          <a:lstStyle/>
          <a:p>
            <a:pPr algn="ctr">
              <a:lnSpc>
                <a:spcPct val="90000"/>
              </a:lnSpc>
              <a:spcAft>
                <a:spcPts val="600"/>
              </a:spcAft>
            </a:pPr>
            <a:r>
              <a:rPr lang="en-US" sz="2000" i="0" dirty="0">
                <a:effectLst/>
              </a:rPr>
              <a:t>Some</a:t>
            </a:r>
            <a:r>
              <a:rPr lang="en-US" sz="2000" dirty="0"/>
              <a:t> o</a:t>
            </a:r>
            <a:r>
              <a:rPr lang="en-US" sz="2000" i="0" dirty="0">
                <a:effectLst/>
              </a:rPr>
              <a:t>f our mental models are wrong – fallacious</a:t>
            </a:r>
            <a:br>
              <a:rPr lang="en-US" sz="2000" i="0" dirty="0">
                <a:effectLst/>
              </a:rPr>
            </a:br>
            <a:endParaRPr lang="en-US" sz="2000" i="0" dirty="0">
              <a:effectLst/>
            </a:endParaRPr>
          </a:p>
        </p:txBody>
      </p:sp>
      <p:sp>
        <p:nvSpPr>
          <p:cNvPr id="2" name="Slide Number Placeholder 1">
            <a:extLst>
              <a:ext uri="{FF2B5EF4-FFF2-40B4-BE49-F238E27FC236}">
                <a16:creationId xmlns:a16="http://schemas.microsoft.com/office/drawing/2014/main" id="{0B656201-DDE2-8C9F-3052-1980DE783953}"/>
              </a:ext>
            </a:extLst>
          </p:cNvPr>
          <p:cNvSpPr>
            <a:spLocks noGrp="1"/>
          </p:cNvSpPr>
          <p:nvPr>
            <p:ph type="sldNum" sz="quarter" idx="12"/>
          </p:nvPr>
        </p:nvSpPr>
        <p:spPr>
          <a:xfrm>
            <a:off x="10657268" y="6356350"/>
            <a:ext cx="1275652" cy="365125"/>
          </a:xfrm>
        </p:spPr>
        <p:txBody>
          <a:bodyPr vert="horz" lIns="91440" tIns="45720" rIns="91440" bIns="45720" rtlCol="0" anchor="ctr">
            <a:normAutofit/>
          </a:bodyPr>
          <a:lstStyle/>
          <a:p>
            <a:pPr>
              <a:spcAft>
                <a:spcPts val="600"/>
              </a:spcAft>
              <a:defRPr/>
            </a:pPr>
            <a:fld id="{36A7A35A-D830-426C-BB34-F6F7C42F7911}" type="slidenum">
              <a:rPr lang="en-US">
                <a:solidFill>
                  <a:schemeClr val="tx1"/>
                </a:solidFill>
                <a:latin typeface="Calibri" panose="020F0502020204030204"/>
              </a:rPr>
              <a:pPr>
                <a:spcAft>
                  <a:spcPts val="600"/>
                </a:spcAft>
                <a:defRPr/>
              </a:pPr>
              <a:t>21</a:t>
            </a:fld>
            <a:endParaRPr lang="en-US">
              <a:solidFill>
                <a:schemeClr val="tx1"/>
              </a:solidFill>
              <a:latin typeface="Calibri" panose="020F0502020204030204"/>
            </a:endParaRPr>
          </a:p>
        </p:txBody>
      </p:sp>
      <p:sp>
        <p:nvSpPr>
          <p:cNvPr id="4" name="Rectangle 3">
            <a:extLst>
              <a:ext uri="{FF2B5EF4-FFF2-40B4-BE49-F238E27FC236}">
                <a16:creationId xmlns:a16="http://schemas.microsoft.com/office/drawing/2014/main" id="{CEE27394-EE9F-E795-3BF3-BA84B3C0D808}"/>
              </a:ext>
            </a:extLst>
          </p:cNvPr>
          <p:cNvSpPr>
            <a:spLocks noChangeArrowheads="1"/>
          </p:cNvSpPr>
          <p:nvPr/>
        </p:nvSpPr>
        <p:spPr bwMode="auto">
          <a:xfrm>
            <a:off x="5479888" y="3261098"/>
            <a:ext cx="60389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dirty="0">
                <a:latin typeface="+mn-lt"/>
                <a:cs typeface="Segoe UI Light" panose="020B0502040204020203" pitchFamily="34" charset="0"/>
              </a:rPr>
              <a:t>“When your views on the world and your intellect are being challenged and you begin to feel uncomfortable because of a contradiction you've detected that is threatening your current model of the world...pay attention. You are about to learn something.”</a:t>
            </a:r>
          </a:p>
          <a:p>
            <a:pPr algn="ctr">
              <a:spcBef>
                <a:spcPct val="0"/>
              </a:spcBef>
              <a:buFontTx/>
              <a:buNone/>
            </a:pPr>
            <a:endParaRPr lang="en-GB" altLang="en-US" sz="2000" dirty="0">
              <a:latin typeface="+mn-lt"/>
              <a:cs typeface="Segoe UI Light" panose="020B0502040204020203" pitchFamily="34" charset="0"/>
            </a:endParaRPr>
          </a:p>
          <a:p>
            <a:pPr algn="ctr">
              <a:spcBef>
                <a:spcPct val="0"/>
              </a:spcBef>
              <a:buFontTx/>
              <a:buNone/>
            </a:pPr>
            <a:r>
              <a:rPr lang="en-GB" altLang="en-US" sz="2000" dirty="0">
                <a:latin typeface="+mn-lt"/>
                <a:cs typeface="Segoe UI Light" panose="020B0502040204020203" pitchFamily="34" charset="0"/>
              </a:rPr>
              <a:t>William H. Drury, Jr. (1921-1992);</a:t>
            </a:r>
            <a:br>
              <a:rPr lang="en-GB" altLang="en-US" sz="2000" dirty="0">
                <a:latin typeface="+mn-lt"/>
                <a:cs typeface="Segoe UI Light" panose="020B0502040204020203" pitchFamily="34" charset="0"/>
              </a:rPr>
            </a:br>
            <a:r>
              <a:rPr lang="en-GB" altLang="en-US" sz="2000" dirty="0">
                <a:latin typeface="+mn-lt"/>
                <a:cs typeface="Segoe UI Light" panose="020B0502040204020203" pitchFamily="34" charset="0"/>
              </a:rPr>
              <a:t>Professor, Author</a:t>
            </a:r>
          </a:p>
        </p:txBody>
      </p:sp>
      <p:sp>
        <p:nvSpPr>
          <p:cNvPr id="6" name="TextBox 5">
            <a:extLst>
              <a:ext uri="{FF2B5EF4-FFF2-40B4-BE49-F238E27FC236}">
                <a16:creationId xmlns:a16="http://schemas.microsoft.com/office/drawing/2014/main" id="{8D9E702A-DD98-D375-7CC0-54E5725FF02A}"/>
              </a:ext>
            </a:extLst>
          </p:cNvPr>
          <p:cNvSpPr txBox="1"/>
          <p:nvPr/>
        </p:nvSpPr>
        <p:spPr>
          <a:xfrm>
            <a:off x="5548559" y="1035576"/>
            <a:ext cx="5901629" cy="1993781"/>
          </a:xfrm>
          <a:prstGeom prst="rect">
            <a:avLst/>
          </a:prstGeom>
        </p:spPr>
        <p:txBody>
          <a:bodyPr vert="horz" lIns="91440" tIns="45720" rIns="91440" bIns="45720" rtlCol="0" anchor="ctr">
            <a:normAutofit/>
          </a:bodyPr>
          <a:lstStyle/>
          <a:p>
            <a:pPr algn="ctr">
              <a:lnSpc>
                <a:spcPct val="90000"/>
              </a:lnSpc>
              <a:spcAft>
                <a:spcPts val="600"/>
              </a:spcAft>
            </a:pPr>
            <a:r>
              <a:rPr lang="en-US" sz="2000" i="0" dirty="0">
                <a:effectLst/>
              </a:rPr>
              <a:t>“It </a:t>
            </a:r>
            <a:r>
              <a:rPr lang="en-US" sz="2000" i="0" dirty="0" err="1">
                <a:effectLst/>
              </a:rPr>
              <a:t>Ain’t</a:t>
            </a:r>
            <a:r>
              <a:rPr lang="en-US" sz="2000" i="0" dirty="0">
                <a:effectLst/>
              </a:rPr>
              <a:t> What You Don’t Know That Gets You Into Trouble. It’s What You Know for Sure That Just </a:t>
            </a:r>
            <a:r>
              <a:rPr lang="en-US" sz="2000" i="0" dirty="0" err="1">
                <a:effectLst/>
              </a:rPr>
              <a:t>Ain’t</a:t>
            </a:r>
            <a:r>
              <a:rPr lang="en-US" sz="2000" i="0" dirty="0">
                <a:effectLst/>
              </a:rPr>
              <a:t> So”</a:t>
            </a:r>
          </a:p>
          <a:p>
            <a:pPr algn="ctr">
              <a:lnSpc>
                <a:spcPct val="90000"/>
              </a:lnSpc>
              <a:spcAft>
                <a:spcPts val="600"/>
              </a:spcAft>
            </a:pPr>
            <a:r>
              <a:rPr lang="en-US" sz="2000" dirty="0"/>
              <a:t>Mark Twain</a:t>
            </a:r>
            <a:br>
              <a:rPr lang="en-US" sz="2000" i="0" dirty="0">
                <a:effectLst/>
              </a:rPr>
            </a:br>
            <a:endParaRPr lang="en-US" sz="2000" i="0" dirty="0">
              <a:effectLst/>
            </a:endParaRPr>
          </a:p>
        </p:txBody>
      </p:sp>
    </p:spTree>
    <p:extLst>
      <p:ext uri="{BB962C8B-B14F-4D97-AF65-F5344CB8AC3E}">
        <p14:creationId xmlns:p14="http://schemas.microsoft.com/office/powerpoint/2010/main" val="12997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5426-E4F2-466B-84B1-4FDB37CCF16E}"/>
              </a:ext>
            </a:extLst>
          </p:cNvPr>
          <p:cNvSpPr>
            <a:spLocks noGrp="1"/>
          </p:cNvSpPr>
          <p:nvPr>
            <p:ph type="title"/>
          </p:nvPr>
        </p:nvSpPr>
        <p:spPr>
          <a:xfrm>
            <a:off x="-209550" y="55194"/>
            <a:ext cx="5120114" cy="540967"/>
          </a:xfrm>
        </p:spPr>
        <p:txBody>
          <a:bodyPr>
            <a:normAutofit/>
          </a:bodyPr>
          <a:lstStyle/>
          <a:p>
            <a:r>
              <a:rPr lang="en-GB" altLang="en-US" sz="2800" b="1" dirty="0">
                <a:solidFill>
                  <a:schemeClr val="tx1">
                    <a:lumMod val="95000"/>
                    <a:lumOff val="5000"/>
                  </a:schemeClr>
                </a:solidFill>
                <a:latin typeface="Segoe UI Light" panose="020B0502040204020203" pitchFamily="34" charset="0"/>
                <a:cs typeface="Segoe UI Light" panose="020B0502040204020203" pitchFamily="34" charset="0"/>
              </a:rPr>
              <a:t>Chanticleer’s Rooster</a:t>
            </a:r>
            <a:endParaRPr lang="en-GB" sz="2800" b="1" dirty="0">
              <a:solidFill>
                <a:schemeClr val="tx1">
                  <a:lumMod val="95000"/>
                  <a:lumOff val="5000"/>
                </a:schemeClr>
              </a:solidFill>
              <a:latin typeface="Segoe UI Light" panose="020B0502040204020203" pitchFamily="34" charset="0"/>
              <a:cs typeface="Segoe UI Light" panose="020B0502040204020203" pitchFamily="34" charset="0"/>
            </a:endParaRPr>
          </a:p>
        </p:txBody>
      </p:sp>
      <p:sp>
        <p:nvSpPr>
          <p:cNvPr id="3" name="Content Placeholder 2">
            <a:extLst>
              <a:ext uri="{FF2B5EF4-FFF2-40B4-BE49-F238E27FC236}">
                <a16:creationId xmlns:a16="http://schemas.microsoft.com/office/drawing/2014/main" id="{6884A642-AB4A-4A60-AFE3-0F5B2C6AFBC9}"/>
              </a:ext>
            </a:extLst>
          </p:cNvPr>
          <p:cNvSpPr>
            <a:spLocks noGrp="1"/>
          </p:cNvSpPr>
          <p:nvPr>
            <p:ph idx="1"/>
          </p:nvPr>
        </p:nvSpPr>
        <p:spPr>
          <a:xfrm>
            <a:off x="285653" y="1145160"/>
            <a:ext cx="6515198" cy="3283965"/>
          </a:xfrm>
        </p:spPr>
        <p:txBody>
          <a:bodyPr>
            <a:noAutofit/>
          </a:bodyPr>
          <a:lstStyle/>
          <a:p>
            <a:pPr algn="ctr">
              <a:buFont typeface="Wingdings" panose="05000000000000000000" pitchFamily="2" charset="2"/>
              <a:buNone/>
            </a:pPr>
            <a:r>
              <a:rPr lang="en-GB" altLang="en-US" sz="2800" dirty="0">
                <a:solidFill>
                  <a:schemeClr val="tx1">
                    <a:lumMod val="95000"/>
                    <a:lumOff val="5000"/>
                  </a:schemeClr>
                </a:solidFill>
                <a:latin typeface="Segoe UI Light" panose="020B0502040204020203" pitchFamily="34" charset="0"/>
                <a:cs typeface="Segoe UI Light" panose="020B0502040204020203" pitchFamily="34" charset="0"/>
              </a:rPr>
              <a:t>“He crowed every morning, putting forth all his energy, and flapped his wings. The sun came up. The connection was clear: his crowing caused the sun to come up. There was no question about his importance. There was a snag. He forgot one morning to crow. The sun came up anyhow.”</a:t>
            </a:r>
          </a:p>
          <a:p>
            <a:pPr algn="ctr">
              <a:buFont typeface="Wingdings" panose="05000000000000000000" pitchFamily="2" charset="2"/>
              <a:buNone/>
            </a:pPr>
            <a:endParaRPr lang="en-GB" altLang="en-US" sz="2800" dirty="0">
              <a:solidFill>
                <a:schemeClr val="tx1">
                  <a:lumMod val="95000"/>
                  <a:lumOff val="5000"/>
                </a:schemeClr>
              </a:solidFill>
              <a:latin typeface="Segoe UI Light" panose="020B0502040204020203" pitchFamily="34" charset="0"/>
              <a:cs typeface="Segoe UI Light" panose="020B0502040204020203" pitchFamily="34" charset="0"/>
            </a:endParaRPr>
          </a:p>
        </p:txBody>
      </p:sp>
      <p:sp>
        <p:nvSpPr>
          <p:cNvPr id="4" name="Slide Number Placeholder 3">
            <a:extLst>
              <a:ext uri="{FF2B5EF4-FFF2-40B4-BE49-F238E27FC236}">
                <a16:creationId xmlns:a16="http://schemas.microsoft.com/office/drawing/2014/main" id="{312A7FCD-E2D0-4F87-BA56-BEDD9AE91470}"/>
              </a:ext>
            </a:extLst>
          </p:cNvPr>
          <p:cNvSpPr>
            <a:spLocks noGrp="1"/>
          </p:cNvSpPr>
          <p:nvPr>
            <p:ph type="sldNum" sz="quarter" idx="12"/>
          </p:nvPr>
        </p:nvSpPr>
        <p:spPr>
          <a:xfrm>
            <a:off x="7433433" y="6492865"/>
            <a:ext cx="11658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3E3449-646C-4A2C-BFBE-926335D40B36}" type="slidenum">
              <a:rPr kumimoji="0" lang="en-GB" sz="1200" b="0" i="0" u="none" strike="noStrike" kern="1200" cap="none" spc="0" normalizeH="0" baseline="0" noProof="0" smtClean="0">
                <a:ln>
                  <a:noFill/>
                </a:ln>
                <a:solidFill>
                  <a:srgbClr val="FFC000">
                    <a:lumMod val="20000"/>
                    <a:lumOff val="8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GB" sz="1200" b="0"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endParaRPr>
          </a:p>
        </p:txBody>
      </p:sp>
      <p:pic>
        <p:nvPicPr>
          <p:cNvPr id="10242" name="Picture 2" descr="Image result for rooster sunrise&quot;">
            <a:extLst>
              <a:ext uri="{FF2B5EF4-FFF2-40B4-BE49-F238E27FC236}">
                <a16:creationId xmlns:a16="http://schemas.microsoft.com/office/drawing/2014/main" id="{9681F738-DEC1-41CD-9654-614ABF0286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632" r="25239" b="-1"/>
          <a:stretch/>
        </p:blipFill>
        <p:spPr bwMode="auto">
          <a:xfrm>
            <a:off x="7176555" y="10"/>
            <a:ext cx="5015443" cy="608027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BB7B5D7E-D91F-3D00-630A-AA6B82B99D86}"/>
              </a:ext>
            </a:extLst>
          </p:cNvPr>
          <p:cNvSpPr txBox="1">
            <a:spLocks noChangeArrowheads="1"/>
          </p:cNvSpPr>
          <p:nvPr/>
        </p:nvSpPr>
        <p:spPr bwMode="auto">
          <a:xfrm>
            <a:off x="0" y="4978124"/>
            <a:ext cx="762075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mn-cs"/>
              </a:rPr>
              <a:t>Chanticleer is the cock in Reynard the Fox from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mn-cs"/>
              </a:rPr>
              <a:t>Jean del la Fontaine’s Fables </a:t>
            </a:r>
            <a:r>
              <a:rPr kumimoji="0" lang="en-GB" altLang="en-US" sz="1800" b="0" i="0" u="none" strike="noStrike" kern="1200" cap="none" spc="0" normalizeH="0" baseline="0" noProof="0" dirty="0" err="1">
                <a:ln>
                  <a:noFill/>
                </a:ln>
                <a:solidFill>
                  <a:prstClr val="white">
                    <a:lumMod val="75000"/>
                  </a:prstClr>
                </a:solidFill>
                <a:effectLst/>
                <a:uLnTx/>
                <a:uFillTx/>
                <a:latin typeface="Arial" panose="020B0604020202020204" pitchFamily="34" charset="0"/>
                <a:ea typeface="+mn-ea"/>
                <a:cs typeface="+mn-cs"/>
              </a:rPr>
              <a:t>Choises</a:t>
            </a:r>
            <a:r>
              <a:rPr kumimoji="0" lang="en-GB" altLang="en-US" sz="1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mn-cs"/>
              </a:rPr>
              <a:t> Misses </a:t>
            </a:r>
            <a:r>
              <a:rPr kumimoji="0" lang="en-GB" altLang="en-US" sz="1800" b="0" i="0" u="none" strike="noStrike" kern="1200" cap="none" spc="0" normalizeH="0" baseline="0" noProof="0" dirty="0" err="1">
                <a:ln>
                  <a:noFill/>
                </a:ln>
                <a:solidFill>
                  <a:prstClr val="white">
                    <a:lumMod val="75000"/>
                  </a:prstClr>
                </a:solidFill>
                <a:effectLst/>
                <a:uLnTx/>
                <a:uFillTx/>
                <a:latin typeface="Arial" panose="020B0604020202020204" pitchFamily="34" charset="0"/>
                <a:ea typeface="+mn-ea"/>
                <a:cs typeface="+mn-cs"/>
              </a:rPr>
              <a:t>en</a:t>
            </a:r>
            <a:r>
              <a:rPr kumimoji="0" lang="en-GB" altLang="en-US" sz="1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mn-cs"/>
              </a:rPr>
              <a:t> </a:t>
            </a:r>
            <a:r>
              <a:rPr kumimoji="0" lang="en-GB" altLang="en-US" sz="1800" b="0" i="0" u="none" strike="noStrike" kern="1200" cap="none" spc="0" normalizeH="0" baseline="0" noProof="0" dirty="0" err="1">
                <a:ln>
                  <a:noFill/>
                </a:ln>
                <a:solidFill>
                  <a:prstClr val="white">
                    <a:lumMod val="75000"/>
                  </a:prstClr>
                </a:solidFill>
                <a:effectLst/>
                <a:uLnTx/>
                <a:uFillTx/>
                <a:latin typeface="Arial" panose="020B0604020202020204" pitchFamily="34" charset="0"/>
                <a:ea typeface="+mn-ea"/>
                <a:cs typeface="+mn-cs"/>
              </a:rPr>
              <a:t>Vers</a:t>
            </a:r>
            <a:r>
              <a:rPr kumimoji="0" lang="en-GB" altLang="en-US" sz="1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mn-cs"/>
              </a:rPr>
              <a:t> 1668</a:t>
            </a:r>
            <a:endParaRPr kumimoji="0" lang="en-US" altLang="en-US" sz="1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mn-cs"/>
            </a:endParaRPr>
          </a:p>
        </p:txBody>
      </p:sp>
      <p:pic>
        <p:nvPicPr>
          <p:cNvPr id="5" name="Rooster-crowing-sound">
            <a:hlinkClick r:id="" action="ppaction://media"/>
            <a:extLst>
              <a:ext uri="{FF2B5EF4-FFF2-40B4-BE49-F238E27FC236}">
                <a16:creationId xmlns:a16="http://schemas.microsoft.com/office/drawing/2014/main" id="{D53AC658-52AE-C604-D1F0-5FC16056B129}"/>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3">
                <a:tint val="45000"/>
                <a:satMod val="400000"/>
              </a:schemeClr>
            </a:duotone>
          </a:blip>
          <a:stretch>
            <a:fillRect/>
          </a:stretch>
        </p:blipFill>
        <p:spPr>
          <a:xfrm>
            <a:off x="9728200" y="777711"/>
            <a:ext cx="609600" cy="609600"/>
          </a:xfrm>
          <a:prstGeom prst="rect">
            <a:avLst/>
          </a:prstGeom>
        </p:spPr>
      </p:pic>
    </p:spTree>
    <p:extLst>
      <p:ext uri="{BB962C8B-B14F-4D97-AF65-F5344CB8AC3E}">
        <p14:creationId xmlns:p14="http://schemas.microsoft.com/office/powerpoint/2010/main" val="3787473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Brain">
            <a:extLst>
              <a:ext uri="{FF2B5EF4-FFF2-40B4-BE49-F238E27FC236}">
                <a16:creationId xmlns:a16="http://schemas.microsoft.com/office/drawing/2014/main" id="{11216387-11A3-48EB-A408-92B0BCB899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659099" y="628653"/>
            <a:ext cx="6304050" cy="5701833"/>
          </a:xfrm>
          <a:prstGeom prst="rect">
            <a:avLst/>
          </a:prstGeom>
        </p:spPr>
      </p:pic>
      <p:pic>
        <p:nvPicPr>
          <p:cNvPr id="6" name="Graphic 5" descr="Turtle">
            <a:extLst>
              <a:ext uri="{FF2B5EF4-FFF2-40B4-BE49-F238E27FC236}">
                <a16:creationId xmlns:a16="http://schemas.microsoft.com/office/drawing/2014/main" id="{D9B048E1-333D-4E59-8D66-FDD9EABF1BFB}"/>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63470" y="2597839"/>
            <a:ext cx="2126513" cy="2126513"/>
          </a:xfrm>
          <a:prstGeom prst="rect">
            <a:avLst/>
          </a:prstGeom>
        </p:spPr>
      </p:pic>
      <p:pic>
        <p:nvPicPr>
          <p:cNvPr id="8" name="Graphic 7" descr="Rabbit">
            <a:extLst>
              <a:ext uri="{FF2B5EF4-FFF2-40B4-BE49-F238E27FC236}">
                <a16:creationId xmlns:a16="http://schemas.microsoft.com/office/drawing/2014/main" id="{EEDB0051-4629-4389-A006-F8C967BEA826}"/>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79137" y="1265095"/>
            <a:ext cx="2890703" cy="2890703"/>
          </a:xfrm>
          <a:prstGeom prst="rect">
            <a:avLst/>
          </a:prstGeom>
        </p:spPr>
      </p:pic>
      <p:sp>
        <p:nvSpPr>
          <p:cNvPr id="12" name="TextBox 11">
            <a:extLst>
              <a:ext uri="{FF2B5EF4-FFF2-40B4-BE49-F238E27FC236}">
                <a16:creationId xmlns:a16="http://schemas.microsoft.com/office/drawing/2014/main" id="{8CF2F7DC-1443-46D4-9C71-324C0B5CEA5F}"/>
              </a:ext>
            </a:extLst>
          </p:cNvPr>
          <p:cNvSpPr txBox="1"/>
          <p:nvPr/>
        </p:nvSpPr>
        <p:spPr>
          <a:xfrm>
            <a:off x="6853475" y="2473584"/>
            <a:ext cx="658192" cy="461665"/>
          </a:xfrm>
          <a:prstGeom prst="rect">
            <a:avLst/>
          </a:prstGeom>
          <a:noFill/>
        </p:spPr>
        <p:txBody>
          <a:bodyPr wrap="square" rtlCol="0">
            <a:spAutoFit/>
          </a:bodyPr>
          <a:lstStyle/>
          <a:p>
            <a:r>
              <a:rPr lang="en-GB" sz="2400" dirty="0"/>
              <a:t>S1</a:t>
            </a:r>
          </a:p>
        </p:txBody>
      </p:sp>
      <p:sp>
        <p:nvSpPr>
          <p:cNvPr id="14" name="TextBox 13">
            <a:extLst>
              <a:ext uri="{FF2B5EF4-FFF2-40B4-BE49-F238E27FC236}">
                <a16:creationId xmlns:a16="http://schemas.microsoft.com/office/drawing/2014/main" id="{827FB30D-10FC-471A-8972-8F13F482519F}"/>
              </a:ext>
            </a:extLst>
          </p:cNvPr>
          <p:cNvSpPr txBox="1"/>
          <p:nvPr/>
        </p:nvSpPr>
        <p:spPr>
          <a:xfrm>
            <a:off x="4835914" y="3428999"/>
            <a:ext cx="439938" cy="299954"/>
          </a:xfrm>
          <a:prstGeom prst="rect">
            <a:avLst/>
          </a:prstGeom>
          <a:noFill/>
        </p:spPr>
        <p:txBody>
          <a:bodyPr wrap="square" rtlCol="0">
            <a:spAutoFit/>
          </a:bodyPr>
          <a:lstStyle/>
          <a:p>
            <a:r>
              <a:rPr lang="en-GB" sz="1349" dirty="0"/>
              <a:t>S2</a:t>
            </a:r>
          </a:p>
        </p:txBody>
      </p:sp>
      <p:pic>
        <p:nvPicPr>
          <p:cNvPr id="9" name="Picture 2">
            <a:extLst>
              <a:ext uri="{FF2B5EF4-FFF2-40B4-BE49-F238E27FC236}">
                <a16:creationId xmlns:a16="http://schemas.microsoft.com/office/drawing/2014/main" id="{097D861C-B9E5-4E8E-9C84-563D7B89D8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843" y="507515"/>
            <a:ext cx="2159132" cy="33049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AFACEA5-7DB1-4037-8EDE-0A3B73E95C34}"/>
              </a:ext>
            </a:extLst>
          </p:cNvPr>
          <p:cNvSpPr>
            <a:spLocks noGrp="1"/>
          </p:cNvSpPr>
          <p:nvPr>
            <p:ph type="sldNum" sz="quarter" idx="12"/>
          </p:nvPr>
        </p:nvSpPr>
        <p:spPr/>
        <p:txBody>
          <a:bodyPr/>
          <a:lstStyle/>
          <a:p>
            <a:fld id="{4AA8425C-B8B7-4988-A359-F4A32E71CEDE}" type="slidenum">
              <a:rPr lang="en-GB" smtClean="0"/>
              <a:pPr/>
              <a:t>23</a:t>
            </a:fld>
            <a:endParaRPr lang="en-GB" dirty="0"/>
          </a:p>
        </p:txBody>
      </p:sp>
    </p:spTree>
    <p:extLst>
      <p:ext uri="{BB962C8B-B14F-4D97-AF65-F5344CB8AC3E}">
        <p14:creationId xmlns:p14="http://schemas.microsoft.com/office/powerpoint/2010/main" val="299573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C88C79-0728-4DC8-B270-58F4BCFAD0FC}"/>
              </a:ext>
            </a:extLst>
          </p:cNvPr>
          <p:cNvSpPr>
            <a:spLocks noGrp="1"/>
          </p:cNvSpPr>
          <p:nvPr>
            <p:ph type="body" sz="quarter" idx="16"/>
          </p:nvPr>
        </p:nvSpPr>
        <p:spPr>
          <a:xfrm>
            <a:off x="641604" y="668691"/>
            <a:ext cx="10931560" cy="1141636"/>
          </a:xfr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p>
            <a:pPr marL="0" indent="0" algn="ctr">
              <a:lnSpc>
                <a:spcPct val="150000"/>
              </a:lnSpc>
              <a:buNone/>
            </a:pPr>
            <a:r>
              <a:rPr lang="en-US" sz="3600" b="1" dirty="0"/>
              <a:t>Decision making is challenging</a:t>
            </a:r>
          </a:p>
        </p:txBody>
      </p:sp>
      <p:pic>
        <p:nvPicPr>
          <p:cNvPr id="8" name="Graphic 7" descr="Brain in head outline">
            <a:extLst>
              <a:ext uri="{FF2B5EF4-FFF2-40B4-BE49-F238E27FC236}">
                <a16:creationId xmlns:a16="http://schemas.microsoft.com/office/drawing/2014/main" id="{36FBB365-EB16-478D-B3A0-7F3EB672D8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9599" y="2713739"/>
            <a:ext cx="2262127" cy="2262127"/>
          </a:xfrm>
          <a:prstGeom prst="rect">
            <a:avLst/>
          </a:prstGeom>
        </p:spPr>
      </p:pic>
      <p:sp>
        <p:nvSpPr>
          <p:cNvPr id="7" name="Title 4">
            <a:extLst>
              <a:ext uri="{FF2B5EF4-FFF2-40B4-BE49-F238E27FC236}">
                <a16:creationId xmlns:a16="http://schemas.microsoft.com/office/drawing/2014/main" id="{C1C9746D-620D-48F8-BEEE-1490D242341D}"/>
              </a:ext>
            </a:extLst>
          </p:cNvPr>
          <p:cNvSpPr txBox="1">
            <a:spLocks/>
          </p:cNvSpPr>
          <p:nvPr/>
        </p:nvSpPr>
        <p:spPr>
          <a:xfrm>
            <a:off x="2152652" y="3207562"/>
            <a:ext cx="7886700" cy="841838"/>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9" rtl="0" eaLnBrk="1" fontAlgn="base" latinLnBrk="0" hangingPunct="1">
              <a:lnSpc>
                <a:spcPct val="90000"/>
              </a:lnSpc>
              <a:spcBef>
                <a:spcPct val="0"/>
              </a:spcBef>
              <a:spcAft>
                <a:spcPct val="0"/>
              </a:spcAft>
              <a:buClrTx/>
              <a:buSzTx/>
              <a:buFontTx/>
              <a:buNone/>
              <a:tabLst/>
              <a:defRPr/>
            </a:pPr>
            <a:endParaRPr kumimoji="0" lang="en-GB" sz="4949"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3" name="Slide Number Placeholder 2">
            <a:extLst>
              <a:ext uri="{FF2B5EF4-FFF2-40B4-BE49-F238E27FC236}">
                <a16:creationId xmlns:a16="http://schemas.microsoft.com/office/drawing/2014/main" id="{BEEB429C-458B-495F-B586-C1CC59B99F21}"/>
              </a:ext>
            </a:extLst>
          </p:cNvPr>
          <p:cNvSpPr>
            <a:spLocks noGrp="1"/>
          </p:cNvSpPr>
          <p:nvPr>
            <p:ph type="sldNum" sz="quarter" idx="18"/>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mn-cs"/>
            </a:endParaRPr>
          </a:p>
        </p:txBody>
      </p:sp>
      <p:pic>
        <p:nvPicPr>
          <p:cNvPr id="11" name="Graphic 10" descr="Lightning outline">
            <a:extLst>
              <a:ext uri="{FF2B5EF4-FFF2-40B4-BE49-F238E27FC236}">
                <a16:creationId xmlns:a16="http://schemas.microsoft.com/office/drawing/2014/main" id="{87ED3BBB-79A9-4DE5-92DA-E241724B8D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6399" y="2713739"/>
            <a:ext cx="2262127" cy="2262127"/>
          </a:xfrm>
          <a:prstGeom prst="rect">
            <a:avLst/>
          </a:prstGeom>
        </p:spPr>
      </p:pic>
      <p:pic>
        <p:nvPicPr>
          <p:cNvPr id="10" name="Graphic 9" descr="Future outline">
            <a:extLst>
              <a:ext uri="{FF2B5EF4-FFF2-40B4-BE49-F238E27FC236}">
                <a16:creationId xmlns:a16="http://schemas.microsoft.com/office/drawing/2014/main" id="{ADE9E07C-35B1-44D3-9D31-408F071190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4799" y="2673939"/>
            <a:ext cx="2262127" cy="2262127"/>
          </a:xfrm>
          <a:prstGeom prst="rect">
            <a:avLst/>
          </a:prstGeom>
        </p:spPr>
      </p:pic>
      <p:pic>
        <p:nvPicPr>
          <p:cNvPr id="5" name="Picture 4">
            <a:extLst>
              <a:ext uri="{FF2B5EF4-FFF2-40B4-BE49-F238E27FC236}">
                <a16:creationId xmlns:a16="http://schemas.microsoft.com/office/drawing/2014/main" id="{E64F3290-82C7-AD3A-5573-AD1F9EDCA8A4}"/>
              </a:ext>
            </a:extLst>
          </p:cNvPr>
          <p:cNvPicPr>
            <a:picLocks noChangeAspect="1"/>
          </p:cNvPicPr>
          <p:nvPr/>
        </p:nvPicPr>
        <p:blipFill>
          <a:blip r:embed="rId8"/>
          <a:stretch>
            <a:fillRect/>
          </a:stretch>
        </p:blipFill>
        <p:spPr>
          <a:xfrm>
            <a:off x="3319408" y="2900654"/>
            <a:ext cx="2540718" cy="1529944"/>
          </a:xfrm>
          <a:prstGeom prst="rect">
            <a:avLst/>
          </a:prstGeom>
        </p:spPr>
      </p:pic>
    </p:spTree>
    <p:extLst>
      <p:ext uri="{BB962C8B-B14F-4D97-AF65-F5344CB8AC3E}">
        <p14:creationId xmlns:p14="http://schemas.microsoft.com/office/powerpoint/2010/main" val="3555249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9947603-35A8-A10F-09A8-DEDB98FEB0DE}"/>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6700" kern="1200" dirty="0">
                <a:solidFill>
                  <a:schemeClr val="tx1"/>
                </a:solidFill>
                <a:latin typeface="+mj-lt"/>
                <a:ea typeface="+mj-ea"/>
                <a:cs typeface="+mj-cs"/>
              </a:rPr>
              <a:t>So</a:t>
            </a:r>
            <a:br>
              <a:rPr lang="en-US" sz="6700" kern="1200" dirty="0">
                <a:solidFill>
                  <a:schemeClr val="tx1"/>
                </a:solidFill>
                <a:latin typeface="+mj-lt"/>
                <a:ea typeface="+mj-ea"/>
                <a:cs typeface="+mj-cs"/>
              </a:rPr>
            </a:br>
            <a:r>
              <a:rPr lang="en-US" sz="6700" kern="1200" dirty="0">
                <a:solidFill>
                  <a:schemeClr val="tx1"/>
                </a:solidFill>
                <a:latin typeface="+mj-lt"/>
                <a:ea typeface="+mj-ea"/>
                <a:cs typeface="+mj-cs"/>
              </a:rPr>
              <a:t>what does high-quality decision-making look like?</a:t>
            </a:r>
          </a:p>
        </p:txBody>
      </p:sp>
      <p:sp>
        <p:nvSpPr>
          <p:cNvPr id="3" name="Text Placeholder 2">
            <a:extLst>
              <a:ext uri="{FF2B5EF4-FFF2-40B4-BE49-F238E27FC236}">
                <a16:creationId xmlns:a16="http://schemas.microsoft.com/office/drawing/2014/main" id="{37892F72-CDDF-830D-88DA-0C30282A45A8}"/>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a:solidFill>
                  <a:schemeClr val="tx1"/>
                </a:solidFill>
                <a:latin typeface="+mn-lt"/>
                <a:ea typeface="+mn-ea"/>
                <a:cs typeface="+mn-cs"/>
              </a:rPr>
              <a:t> </a:t>
            </a:r>
          </a:p>
        </p:txBody>
      </p:sp>
      <p:sp>
        <p:nvSpPr>
          <p:cNvPr id="21" name="Rectangle 2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38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1BA814-54B1-4D77-8585-61FA1D372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56" b="65555"/>
          <a:stretch/>
        </p:blipFill>
        <p:spPr bwMode="auto">
          <a:xfrm>
            <a:off x="11" y="2216859"/>
            <a:ext cx="12191980" cy="242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77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576E2D8-2EEC-4E5A-83CA-8AED18767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57" b="11090"/>
          <a:stretch/>
        </p:blipFill>
        <p:spPr bwMode="auto">
          <a:xfrm>
            <a:off x="21" y="1282"/>
            <a:ext cx="12191980" cy="685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89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887F-CBF3-40CD-B9F1-D28C28348113}"/>
              </a:ext>
            </a:extLst>
          </p:cNvPr>
          <p:cNvSpPr>
            <a:spLocks noGrp="1"/>
          </p:cNvSpPr>
          <p:nvPr>
            <p:ph type="ctrTitle"/>
          </p:nvPr>
        </p:nvSpPr>
        <p:spPr/>
        <p:txBody>
          <a:bodyPr>
            <a:normAutofit/>
          </a:bodyPr>
          <a:lstStyle/>
          <a:p>
            <a:r>
              <a:rPr lang="en-GB" dirty="0"/>
              <a:t>The Six Dimensions of the Decision Quality Chain</a:t>
            </a:r>
          </a:p>
        </p:txBody>
      </p:sp>
      <p:sp>
        <p:nvSpPr>
          <p:cNvPr id="4" name="Slide Number Placeholder 3">
            <a:extLst>
              <a:ext uri="{FF2B5EF4-FFF2-40B4-BE49-F238E27FC236}">
                <a16:creationId xmlns:a16="http://schemas.microsoft.com/office/drawing/2014/main" id="{3869F2F7-9203-4973-B76A-144B3A2632F5}"/>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0164-1B0E-EC47-A805-AF4E4DD1E6D8}"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898989"/>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0CDEA27C-56F2-4E6B-9707-B2FE20D9F2A7}"/>
              </a:ext>
            </a:extLst>
          </p:cNvPr>
          <p:cNvGrpSpPr/>
          <p:nvPr/>
        </p:nvGrpSpPr>
        <p:grpSpPr>
          <a:xfrm>
            <a:off x="360896" y="1499465"/>
            <a:ext cx="3528283" cy="3659594"/>
            <a:chOff x="986928" y="1703904"/>
            <a:chExt cx="3890299" cy="4035084"/>
          </a:xfrm>
        </p:grpSpPr>
        <p:grpSp>
          <p:nvGrpSpPr>
            <p:cNvPr id="6" name="Group 5">
              <a:extLst>
                <a:ext uri="{FF2B5EF4-FFF2-40B4-BE49-F238E27FC236}">
                  <a16:creationId xmlns:a16="http://schemas.microsoft.com/office/drawing/2014/main" id="{94D91C5D-158D-4D07-A9CE-100F82C1AB75}"/>
                </a:ext>
              </a:extLst>
            </p:cNvPr>
            <p:cNvGrpSpPr/>
            <p:nvPr/>
          </p:nvGrpSpPr>
          <p:grpSpPr>
            <a:xfrm>
              <a:off x="986928" y="1703904"/>
              <a:ext cx="3890299" cy="4035084"/>
              <a:chOff x="3138402" y="518358"/>
              <a:chExt cx="5187065" cy="5380113"/>
            </a:xfrm>
            <a:solidFill>
              <a:srgbClr val="002060"/>
            </a:solidFill>
          </p:grpSpPr>
          <p:sp>
            <p:nvSpPr>
              <p:cNvPr id="8" name="Oval 7">
                <a:extLst>
                  <a:ext uri="{FF2B5EF4-FFF2-40B4-BE49-F238E27FC236}">
                    <a16:creationId xmlns:a16="http://schemas.microsoft.com/office/drawing/2014/main" id="{BFCD78DC-2302-4FA5-980B-7DFB41DAA9C3}"/>
                  </a:ext>
                </a:extLst>
              </p:cNvPr>
              <p:cNvSpPr/>
              <p:nvPr/>
            </p:nvSpPr>
            <p:spPr>
              <a:xfrm>
                <a:off x="4208430" y="518358"/>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23" b="0" i="0" u="none" strike="noStrike" kern="1200" cap="none" spc="0" normalizeH="0" baseline="0" noProof="0" dirty="0">
                    <a:ln>
                      <a:noFill/>
                    </a:ln>
                    <a:solidFill>
                      <a:prstClr val="black"/>
                    </a:solidFill>
                    <a:effectLst/>
                    <a:uLnTx/>
                    <a:uFillTx/>
                    <a:latin typeface="Calibri"/>
                    <a:ea typeface="+mn-ea"/>
                    <a:cs typeface="+mn-cs"/>
                  </a:rPr>
                  <a:t>Appropriate Frame</a:t>
                </a:r>
              </a:p>
            </p:txBody>
          </p:sp>
          <p:sp>
            <p:nvSpPr>
              <p:cNvPr id="9" name="Oval 8">
                <a:extLst>
                  <a:ext uri="{FF2B5EF4-FFF2-40B4-BE49-F238E27FC236}">
                    <a16:creationId xmlns:a16="http://schemas.microsoft.com/office/drawing/2014/main" id="{AFD0553B-F35A-449A-9D76-75FE10C58713}"/>
                  </a:ext>
                </a:extLst>
              </p:cNvPr>
              <p:cNvSpPr/>
              <p:nvPr/>
            </p:nvSpPr>
            <p:spPr>
              <a:xfrm rot="2325639">
                <a:off x="5975558" y="1517334"/>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23" b="0" i="0" u="none" strike="noStrike" kern="1200" cap="none" spc="0" normalizeH="0" baseline="0" noProof="0" dirty="0">
                    <a:ln>
                      <a:noFill/>
                    </a:ln>
                    <a:solidFill>
                      <a:prstClr val="black"/>
                    </a:solidFill>
                    <a:effectLst/>
                    <a:uLnTx/>
                    <a:uFillTx/>
                    <a:latin typeface="Calibri"/>
                    <a:ea typeface="+mn-ea"/>
                    <a:cs typeface="+mn-cs"/>
                  </a:rPr>
                  <a:t>Creative Alternatives</a:t>
                </a:r>
              </a:p>
            </p:txBody>
          </p:sp>
          <p:sp>
            <p:nvSpPr>
              <p:cNvPr id="10" name="Oval 9">
                <a:extLst>
                  <a:ext uri="{FF2B5EF4-FFF2-40B4-BE49-F238E27FC236}">
                    <a16:creationId xmlns:a16="http://schemas.microsoft.com/office/drawing/2014/main" id="{9269A7E8-5768-4FBC-AA17-0E294EF61FAB}"/>
                  </a:ext>
                </a:extLst>
              </p:cNvPr>
              <p:cNvSpPr/>
              <p:nvPr/>
            </p:nvSpPr>
            <p:spPr>
              <a:xfrm rot="17895163">
                <a:off x="5975560" y="3424199"/>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70" b="0" i="0" u="none" strike="noStrike" kern="1200" cap="none" spc="0" normalizeH="0" baseline="0" noProof="0" dirty="0">
                    <a:ln>
                      <a:noFill/>
                    </a:ln>
                    <a:solidFill>
                      <a:prstClr val="black"/>
                    </a:solidFill>
                    <a:effectLst/>
                    <a:uLnTx/>
                    <a:uFillTx/>
                    <a:latin typeface="Calibri"/>
                    <a:ea typeface="+mn-ea"/>
                    <a:cs typeface="+mn-cs"/>
                  </a:rPr>
                  <a:t>Clear Values &amp; Trade-offs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23"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val 10">
                <a:extLst>
                  <a:ext uri="{FF2B5EF4-FFF2-40B4-BE49-F238E27FC236}">
                    <a16:creationId xmlns:a16="http://schemas.microsoft.com/office/drawing/2014/main" id="{8AD157C7-63BE-44AC-B06A-9966532C3E76}"/>
                  </a:ext>
                </a:extLst>
              </p:cNvPr>
              <p:cNvSpPr/>
              <p:nvPr/>
            </p:nvSpPr>
            <p:spPr>
              <a:xfrm>
                <a:off x="4360521" y="4590781"/>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70" b="0" i="0" u="none" strike="noStrike" kern="1200" cap="none" spc="0" normalizeH="0" baseline="0" noProof="0" dirty="0">
                    <a:ln>
                      <a:noFill/>
                    </a:ln>
                    <a:solidFill>
                      <a:prstClr val="black"/>
                    </a:solidFill>
                    <a:effectLst/>
                    <a:uLnTx/>
                    <a:uFillTx/>
                    <a:latin typeface="Calibri"/>
                    <a:ea typeface="+mn-ea"/>
                    <a:cs typeface="+mn-cs"/>
                  </a:rPr>
                  <a:t>Relevant &amp; Reliable information</a:t>
                </a:r>
              </a:p>
            </p:txBody>
          </p:sp>
          <p:sp>
            <p:nvSpPr>
              <p:cNvPr id="12" name="Oval 11">
                <a:extLst>
                  <a:ext uri="{FF2B5EF4-FFF2-40B4-BE49-F238E27FC236}">
                    <a16:creationId xmlns:a16="http://schemas.microsoft.com/office/drawing/2014/main" id="{13F2E970-7508-4859-B42F-CDE78AA00D84}"/>
                  </a:ext>
                </a:extLst>
              </p:cNvPr>
              <p:cNvSpPr/>
              <p:nvPr/>
            </p:nvSpPr>
            <p:spPr>
              <a:xfrm rot="18232222">
                <a:off x="2617292" y="1611847"/>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23" b="0" i="0" u="none" strike="noStrike" kern="1200" cap="none" spc="0" normalizeH="0" baseline="0" noProof="0" dirty="0">
                    <a:ln>
                      <a:noFill/>
                    </a:ln>
                    <a:solidFill>
                      <a:prstClr val="black"/>
                    </a:solidFill>
                    <a:effectLst/>
                    <a:uLnTx/>
                    <a:uFillTx/>
                    <a:latin typeface="Calibri"/>
                    <a:ea typeface="+mn-ea"/>
                    <a:cs typeface="+mn-cs"/>
                  </a:rPr>
                  <a:t>Commitment To Action</a:t>
                </a:r>
              </a:p>
            </p:txBody>
          </p:sp>
          <p:sp>
            <p:nvSpPr>
              <p:cNvPr id="13" name="Oval 12">
                <a:extLst>
                  <a:ext uri="{FF2B5EF4-FFF2-40B4-BE49-F238E27FC236}">
                    <a16:creationId xmlns:a16="http://schemas.microsoft.com/office/drawing/2014/main" id="{63170690-1FAC-4D21-9262-7C44ACA6DCFF}"/>
                  </a:ext>
                </a:extLst>
              </p:cNvPr>
              <p:cNvSpPr/>
              <p:nvPr/>
            </p:nvSpPr>
            <p:spPr>
              <a:xfrm rot="3406860">
                <a:off x="2617293" y="3510677"/>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23" b="0" i="0" u="none" strike="noStrike" kern="1200" cap="none" spc="0" normalizeH="0" baseline="0" noProof="0" dirty="0">
                    <a:ln>
                      <a:noFill/>
                    </a:ln>
                    <a:solidFill>
                      <a:prstClr val="black"/>
                    </a:solidFill>
                    <a:effectLst/>
                    <a:uLnTx/>
                    <a:uFillTx/>
                    <a:latin typeface="Calibri"/>
                    <a:ea typeface="+mn-ea"/>
                    <a:cs typeface="+mn-cs"/>
                  </a:rPr>
                  <a:t>Sound Analysis &amp; Reasoning</a:t>
                </a:r>
              </a:p>
            </p:txBody>
          </p:sp>
        </p:grpSp>
        <p:sp>
          <p:nvSpPr>
            <p:cNvPr id="7" name="TextBox 6">
              <a:extLst>
                <a:ext uri="{FF2B5EF4-FFF2-40B4-BE49-F238E27FC236}">
                  <a16:creationId xmlns:a16="http://schemas.microsoft.com/office/drawing/2014/main" id="{BAE3C524-8C0A-492B-ADE2-29EBA1591A32}"/>
                </a:ext>
              </a:extLst>
            </p:cNvPr>
            <p:cNvSpPr txBox="1"/>
            <p:nvPr/>
          </p:nvSpPr>
          <p:spPr>
            <a:xfrm>
              <a:off x="1915875" y="3482876"/>
              <a:ext cx="1762529" cy="65594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33"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Decision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33"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(Chain)</a:t>
              </a:r>
            </a:p>
          </p:txBody>
        </p:sp>
      </p:grpSp>
      <p:sp>
        <p:nvSpPr>
          <p:cNvPr id="14" name="TextBox 13">
            <a:extLst>
              <a:ext uri="{FF2B5EF4-FFF2-40B4-BE49-F238E27FC236}">
                <a16:creationId xmlns:a16="http://schemas.microsoft.com/office/drawing/2014/main" id="{14E5D700-144F-45CA-A6AA-45BE01208182}"/>
              </a:ext>
            </a:extLst>
          </p:cNvPr>
          <p:cNvSpPr txBox="1"/>
          <p:nvPr/>
        </p:nvSpPr>
        <p:spPr>
          <a:xfrm>
            <a:off x="3894829" y="1567789"/>
            <a:ext cx="8217955" cy="4280018"/>
          </a:xfrm>
          <a:prstGeom prst="rect">
            <a:avLst/>
          </a:prstGeom>
          <a:noFill/>
        </p:spPr>
        <p:txBody>
          <a:bodyPr wrap="none" rtlCol="0">
            <a:spAutoFit/>
          </a:bodyPr>
          <a:lstStyle/>
          <a:p>
            <a:pPr marL="310976" marR="0" lvl="0" indent="-310976"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14"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Appropriate Frame – are we addressing the right problem?...</a:t>
            </a:r>
          </a:p>
          <a:p>
            <a:pPr marL="310976" marR="0" lvl="0" indent="-310976"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14"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Creative Alternatives - do we have a good set of alternatives?...</a:t>
            </a:r>
          </a:p>
          <a:p>
            <a:pPr marL="310976" marR="0" lvl="0" indent="-310976"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14"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Clear Values &amp; Trade-offs- does our decision fit our values and objectives?...</a:t>
            </a:r>
          </a:p>
          <a:p>
            <a:pPr marL="310976" marR="0" lvl="0" indent="-310976"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14"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Relevant &amp; Reliable information – do we have the necessary data &amp; evidence?...</a:t>
            </a:r>
          </a:p>
          <a:p>
            <a:pPr marL="310976" marR="0" lvl="0" indent="-310976"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14"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Sound analysis and reasoning – is our analysis logical and reasonable?...</a:t>
            </a:r>
          </a:p>
          <a:p>
            <a:pPr marL="310976" marR="0" lvl="0" indent="-310976"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14"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Commitment to Action – are we ready to successfully implement this decision?...</a:t>
            </a:r>
          </a:p>
          <a:p>
            <a:pPr marL="310976" marR="0" lvl="0" indent="-310976"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en-GB" sz="1814"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232192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9F2F7-9203-4973-B76A-144B3A2632F5}"/>
              </a:ext>
            </a:extLst>
          </p:cNvPr>
          <p:cNvSpPr>
            <a:spLocks noGrp="1"/>
          </p:cNvSpPr>
          <p:nvPr>
            <p:ph type="sldNum" sz="quarter" idx="18"/>
          </p:nvPr>
        </p:nvSpPr>
        <p:spPr/>
        <p:txBody>
          <a:bodyPr/>
          <a:lstStyle/>
          <a:p>
            <a:fld id="{450B0164-1B0E-EC47-A805-AF4E4DD1E6D8}" type="slidenum">
              <a:rPr lang="en-US" smtClean="0"/>
              <a:pPr/>
              <a:t>29</a:t>
            </a:fld>
            <a:endParaRPr lang="en-US" dirty="0"/>
          </a:p>
        </p:txBody>
      </p:sp>
      <p:grpSp>
        <p:nvGrpSpPr>
          <p:cNvPr id="5" name="Group 4">
            <a:extLst>
              <a:ext uri="{FF2B5EF4-FFF2-40B4-BE49-F238E27FC236}">
                <a16:creationId xmlns:a16="http://schemas.microsoft.com/office/drawing/2014/main" id="{0CDEA27C-56F2-4E6B-9707-B2FE20D9F2A7}"/>
              </a:ext>
            </a:extLst>
          </p:cNvPr>
          <p:cNvGrpSpPr/>
          <p:nvPr/>
        </p:nvGrpSpPr>
        <p:grpSpPr>
          <a:xfrm>
            <a:off x="3372429" y="659359"/>
            <a:ext cx="5447141" cy="5274716"/>
            <a:chOff x="986928" y="1703904"/>
            <a:chExt cx="3890299" cy="4035084"/>
          </a:xfrm>
        </p:grpSpPr>
        <p:grpSp>
          <p:nvGrpSpPr>
            <p:cNvPr id="6" name="Group 5">
              <a:extLst>
                <a:ext uri="{FF2B5EF4-FFF2-40B4-BE49-F238E27FC236}">
                  <a16:creationId xmlns:a16="http://schemas.microsoft.com/office/drawing/2014/main" id="{94D91C5D-158D-4D07-A9CE-100F82C1AB75}"/>
                </a:ext>
              </a:extLst>
            </p:cNvPr>
            <p:cNvGrpSpPr/>
            <p:nvPr/>
          </p:nvGrpSpPr>
          <p:grpSpPr>
            <a:xfrm>
              <a:off x="986928" y="1703904"/>
              <a:ext cx="3890299" cy="4035084"/>
              <a:chOff x="3138401" y="518358"/>
              <a:chExt cx="5187065" cy="5380113"/>
            </a:xfrm>
            <a:solidFill>
              <a:srgbClr val="002060"/>
            </a:solidFill>
          </p:grpSpPr>
          <p:sp>
            <p:nvSpPr>
              <p:cNvPr id="8" name="Oval 7">
                <a:extLst>
                  <a:ext uri="{FF2B5EF4-FFF2-40B4-BE49-F238E27FC236}">
                    <a16:creationId xmlns:a16="http://schemas.microsoft.com/office/drawing/2014/main" id="{BFCD78DC-2302-4FA5-980B-7DFB41DAA9C3}"/>
                  </a:ext>
                </a:extLst>
              </p:cNvPr>
              <p:cNvSpPr/>
              <p:nvPr/>
            </p:nvSpPr>
            <p:spPr>
              <a:xfrm>
                <a:off x="4208431" y="518358"/>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Appropriate Frame</a:t>
                </a:r>
              </a:p>
            </p:txBody>
          </p:sp>
          <p:sp>
            <p:nvSpPr>
              <p:cNvPr id="9" name="Oval 8">
                <a:extLst>
                  <a:ext uri="{FF2B5EF4-FFF2-40B4-BE49-F238E27FC236}">
                    <a16:creationId xmlns:a16="http://schemas.microsoft.com/office/drawing/2014/main" id="{AFD0553B-F35A-449A-9D76-75FE10C58713}"/>
                  </a:ext>
                </a:extLst>
              </p:cNvPr>
              <p:cNvSpPr/>
              <p:nvPr/>
            </p:nvSpPr>
            <p:spPr>
              <a:xfrm rot="2325639">
                <a:off x="5975557" y="1517334"/>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Creative Alternatives</a:t>
                </a:r>
              </a:p>
            </p:txBody>
          </p:sp>
          <p:sp>
            <p:nvSpPr>
              <p:cNvPr id="10" name="Oval 9">
                <a:extLst>
                  <a:ext uri="{FF2B5EF4-FFF2-40B4-BE49-F238E27FC236}">
                    <a16:creationId xmlns:a16="http://schemas.microsoft.com/office/drawing/2014/main" id="{9269A7E8-5768-4FBC-AA17-0E294EF61FAB}"/>
                  </a:ext>
                </a:extLst>
              </p:cNvPr>
              <p:cNvSpPr/>
              <p:nvPr/>
            </p:nvSpPr>
            <p:spPr>
              <a:xfrm rot="17895163">
                <a:off x="5975559" y="3424199"/>
                <a:ext cx="2349909" cy="130769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Clear Values &amp; Trade-offs</a:t>
                </a:r>
              </a:p>
              <a:p>
                <a:pPr algn="ctr"/>
                <a:endParaRPr lang="en-GB" dirty="0">
                  <a:solidFill>
                    <a:schemeClr val="tx1"/>
                  </a:solidFill>
                </a:endParaRPr>
              </a:p>
            </p:txBody>
          </p:sp>
          <p:sp>
            <p:nvSpPr>
              <p:cNvPr id="11" name="Oval 10">
                <a:extLst>
                  <a:ext uri="{FF2B5EF4-FFF2-40B4-BE49-F238E27FC236}">
                    <a16:creationId xmlns:a16="http://schemas.microsoft.com/office/drawing/2014/main" id="{8AD157C7-63BE-44AC-B06A-9966532C3E76}"/>
                  </a:ext>
                </a:extLst>
              </p:cNvPr>
              <p:cNvSpPr/>
              <p:nvPr/>
            </p:nvSpPr>
            <p:spPr>
              <a:xfrm>
                <a:off x="4360521" y="4590781"/>
                <a:ext cx="2349909" cy="1307690"/>
              </a:xfrm>
              <a:prstGeom prst="ellipse">
                <a:avLst/>
              </a:prstGeom>
              <a:solidFill>
                <a:schemeClr val="accent4">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Relevant &amp; Reliable information</a:t>
                </a:r>
              </a:p>
            </p:txBody>
          </p:sp>
          <p:sp>
            <p:nvSpPr>
              <p:cNvPr id="12" name="Oval 11">
                <a:extLst>
                  <a:ext uri="{FF2B5EF4-FFF2-40B4-BE49-F238E27FC236}">
                    <a16:creationId xmlns:a16="http://schemas.microsoft.com/office/drawing/2014/main" id="{13F2E970-7508-4859-B42F-CDE78AA00D84}"/>
                  </a:ext>
                </a:extLst>
              </p:cNvPr>
              <p:cNvSpPr/>
              <p:nvPr/>
            </p:nvSpPr>
            <p:spPr>
              <a:xfrm rot="18232222">
                <a:off x="2617291" y="1611847"/>
                <a:ext cx="2349909" cy="130768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Commitment To Action</a:t>
                </a:r>
              </a:p>
            </p:txBody>
          </p:sp>
          <p:sp>
            <p:nvSpPr>
              <p:cNvPr id="13" name="Oval 12">
                <a:extLst>
                  <a:ext uri="{FF2B5EF4-FFF2-40B4-BE49-F238E27FC236}">
                    <a16:creationId xmlns:a16="http://schemas.microsoft.com/office/drawing/2014/main" id="{63170690-1FAC-4D21-9262-7C44ACA6DCFF}"/>
                  </a:ext>
                </a:extLst>
              </p:cNvPr>
              <p:cNvSpPr/>
              <p:nvPr/>
            </p:nvSpPr>
            <p:spPr>
              <a:xfrm rot="3406860">
                <a:off x="2617293" y="3510677"/>
                <a:ext cx="2349909" cy="1307689"/>
              </a:xfrm>
              <a:prstGeom prst="ellipse">
                <a:avLst/>
              </a:prstGeom>
              <a:solidFill>
                <a:schemeClr val="accent4">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Sound Analysis &amp; Reasoning</a:t>
                </a:r>
              </a:p>
            </p:txBody>
          </p:sp>
        </p:grpSp>
        <p:sp>
          <p:nvSpPr>
            <p:cNvPr id="7" name="TextBox 6">
              <a:extLst>
                <a:ext uri="{FF2B5EF4-FFF2-40B4-BE49-F238E27FC236}">
                  <a16:creationId xmlns:a16="http://schemas.microsoft.com/office/drawing/2014/main" id="{BAE3C524-8C0A-492B-ADE2-29EBA1591A32}"/>
                </a:ext>
              </a:extLst>
            </p:cNvPr>
            <p:cNvSpPr txBox="1"/>
            <p:nvPr/>
          </p:nvSpPr>
          <p:spPr>
            <a:xfrm>
              <a:off x="1913870" y="3482876"/>
              <a:ext cx="1766538" cy="635701"/>
            </a:xfrm>
            <a:prstGeom prst="rect">
              <a:avLst/>
            </a:prstGeom>
            <a:noFill/>
          </p:spPr>
          <p:txBody>
            <a:bodyPr wrap="none" rtlCol="0">
              <a:spAutoFit/>
            </a:bodyPr>
            <a:lstStyle/>
            <a:p>
              <a:pPr algn="ctr"/>
              <a:r>
                <a:rPr lang="en-GB" sz="2400" b="1" dirty="0">
                  <a:latin typeface="Segoe UI" panose="020B0502040204020203" pitchFamily="34" charset="0"/>
                  <a:cs typeface="Segoe UI" panose="020B0502040204020203" pitchFamily="34" charset="0"/>
                </a:rPr>
                <a:t>Decision Quality</a:t>
              </a:r>
            </a:p>
            <a:p>
              <a:pPr algn="ctr"/>
              <a:r>
                <a:rPr lang="en-GB" sz="2400" b="1" dirty="0">
                  <a:latin typeface="Segoe UI" panose="020B0502040204020203" pitchFamily="34" charset="0"/>
                  <a:cs typeface="Segoe UI" panose="020B0502040204020203" pitchFamily="34" charset="0"/>
                </a:rPr>
                <a:t>(Chain)</a:t>
              </a:r>
            </a:p>
          </p:txBody>
        </p:sp>
      </p:grpSp>
    </p:spTree>
    <p:extLst>
      <p:ext uri="{BB962C8B-B14F-4D97-AF65-F5344CB8AC3E}">
        <p14:creationId xmlns:p14="http://schemas.microsoft.com/office/powerpoint/2010/main" val="254073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0" name="Rectangle 1434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38" name="Picture 2">
            <a:extLst>
              <a:ext uri="{FF2B5EF4-FFF2-40B4-BE49-F238E27FC236}">
                <a16:creationId xmlns:a16="http://schemas.microsoft.com/office/drawing/2014/main" id="{550A7C68-57B7-0EFD-148A-C7A4E779B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3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52" name="Rectangle 1435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0C79871-A0BD-7A6B-F5CE-44AAC687AB1B}"/>
              </a:ext>
            </a:extLst>
          </p:cNvPr>
          <p:cNvSpPr txBox="1"/>
          <p:nvPr/>
        </p:nvSpPr>
        <p:spPr>
          <a:xfrm>
            <a:off x="8071105" y="1381688"/>
            <a:ext cx="3822189" cy="374276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radley Hand ITC" panose="03070402050302030203" pitchFamily="66" charset="0"/>
                <a:ea typeface="+mn-ea"/>
                <a:cs typeface="+mn-cs"/>
              </a:rPr>
              <a:t>The most precious gift you can give someone is the gift of your time and attention</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radley Hand ITC" panose="03070402050302030203" pitchFamily="66" charset="0"/>
                <a:ea typeface="+mn-ea"/>
                <a:cs typeface="+mn-cs"/>
              </a:rPr>
              <a:t>Nicholas Gumbel </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4" name="Slide Number Placeholder 3">
            <a:extLst>
              <a:ext uri="{FF2B5EF4-FFF2-40B4-BE49-F238E27FC236}">
                <a16:creationId xmlns:a16="http://schemas.microsoft.com/office/drawing/2014/main" id="{67A267EE-D7BE-60B6-7114-9CD5C4F69AD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C9F9EC5-C062-457F-B082-60BE9093376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384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C9811C-E073-B0B2-3DB1-70A839B55C09}"/>
              </a:ext>
            </a:extLst>
          </p:cNvPr>
          <p:cNvSpPr>
            <a:spLocks noGrp="1"/>
          </p:cNvSpPr>
          <p:nvPr>
            <p:ph type="ctrTitle"/>
          </p:nvPr>
        </p:nvSpPr>
        <p:spPr>
          <a:xfrm>
            <a:off x="609602" y="1115429"/>
            <a:ext cx="10972799" cy="825639"/>
          </a:xfrm>
        </p:spPr>
        <p:txBody>
          <a:bodyPr anchor="t">
            <a:normAutofit/>
          </a:bodyPr>
          <a:lstStyle/>
          <a:p>
            <a:r>
              <a:rPr lang="en-GB"/>
              <a:t>Our theory</a:t>
            </a:r>
          </a:p>
        </p:txBody>
      </p:sp>
    </p:spTree>
    <p:extLst>
      <p:ext uri="{BB962C8B-B14F-4D97-AF65-F5344CB8AC3E}">
        <p14:creationId xmlns:p14="http://schemas.microsoft.com/office/powerpoint/2010/main" val="2525067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DDB62-40F6-B09D-D68C-9AA5D0F9069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8A2BB6-1CF1-1176-E27B-A2B5B73C3F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0EE0A-F217-4545-BC9A-C35935767649}" type="slidenum">
              <a:rPr kumimoji="0" lang="en-GB"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srgbClr val="898989"/>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9EA39AB-0987-7C2D-6339-5AFDAAE7047D}"/>
              </a:ext>
            </a:extLst>
          </p:cNvPr>
          <p:cNvPicPr>
            <a:picLocks noChangeAspect="1"/>
          </p:cNvPicPr>
          <p:nvPr/>
        </p:nvPicPr>
        <p:blipFill>
          <a:blip r:embed="rId2"/>
          <a:stretch>
            <a:fillRect/>
          </a:stretch>
        </p:blipFill>
        <p:spPr>
          <a:xfrm>
            <a:off x="0" y="91371"/>
            <a:ext cx="12192000" cy="6675258"/>
          </a:xfrm>
          <a:prstGeom prst="rect">
            <a:avLst/>
          </a:prstGeom>
        </p:spPr>
      </p:pic>
    </p:spTree>
    <p:extLst>
      <p:ext uri="{BB962C8B-B14F-4D97-AF65-F5344CB8AC3E}">
        <p14:creationId xmlns:p14="http://schemas.microsoft.com/office/powerpoint/2010/main" val="153291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B14D71-9E57-24EA-F9A1-28DA56B3F95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3" name="Title 2">
            <a:extLst>
              <a:ext uri="{FF2B5EF4-FFF2-40B4-BE49-F238E27FC236}">
                <a16:creationId xmlns:a16="http://schemas.microsoft.com/office/drawing/2014/main" id="{ADC382C2-2099-721D-FEB3-A332FBE6B3BD}"/>
              </a:ext>
            </a:extLst>
          </p:cNvPr>
          <p:cNvSpPr>
            <a:spLocks noGrp="1"/>
          </p:cNvSpPr>
          <p:nvPr>
            <p:ph type="title"/>
          </p:nvPr>
        </p:nvSpPr>
        <p:spPr>
          <a:xfrm>
            <a:off x="838200" y="365125"/>
            <a:ext cx="10515600" cy="930275"/>
          </a:xfrm>
        </p:spPr>
        <p:txBody>
          <a:bodyPr vert="horz" lIns="91440" tIns="45720" rIns="91440" bIns="45720" rtlCol="0" anchor="ctr">
            <a:normAutofit/>
          </a:bodyPr>
          <a:lstStyle/>
          <a:p>
            <a:r>
              <a:rPr lang="en-US" kern="1200">
                <a:solidFill>
                  <a:schemeClr val="tx1"/>
                </a:solidFill>
                <a:latin typeface="+mj-lt"/>
                <a:ea typeface="+mj-ea"/>
                <a:cs typeface="+mj-cs"/>
              </a:rPr>
              <a:t>Subjective Numeracy Scale</a:t>
            </a:r>
          </a:p>
        </p:txBody>
      </p:sp>
      <p:pic>
        <p:nvPicPr>
          <p:cNvPr id="8" name="Picture 7">
            <a:extLst>
              <a:ext uri="{FF2B5EF4-FFF2-40B4-BE49-F238E27FC236}">
                <a16:creationId xmlns:a16="http://schemas.microsoft.com/office/drawing/2014/main" id="{A1F33F8B-0839-EB81-B7A9-F1BDE93C38E1}"/>
              </a:ext>
            </a:extLst>
          </p:cNvPr>
          <p:cNvPicPr>
            <a:picLocks noChangeAspect="1"/>
          </p:cNvPicPr>
          <p:nvPr/>
        </p:nvPicPr>
        <p:blipFill>
          <a:blip r:embed="rId3"/>
          <a:stretch>
            <a:fillRect/>
          </a:stretch>
        </p:blipFill>
        <p:spPr>
          <a:xfrm>
            <a:off x="6182396" y="1501067"/>
            <a:ext cx="5890969" cy="4005860"/>
          </a:xfrm>
          <a:prstGeom prst="rect">
            <a:avLst/>
          </a:prstGeom>
        </p:spPr>
      </p:pic>
      <p:pic>
        <p:nvPicPr>
          <p:cNvPr id="6" name="Picture 5">
            <a:extLst>
              <a:ext uri="{FF2B5EF4-FFF2-40B4-BE49-F238E27FC236}">
                <a16:creationId xmlns:a16="http://schemas.microsoft.com/office/drawing/2014/main" id="{0B63654B-3991-CD3A-4789-D408FCD5B22A}"/>
              </a:ext>
            </a:extLst>
          </p:cNvPr>
          <p:cNvPicPr>
            <a:picLocks noChangeAspect="1"/>
          </p:cNvPicPr>
          <p:nvPr/>
        </p:nvPicPr>
        <p:blipFill>
          <a:blip r:embed="rId4"/>
          <a:stretch>
            <a:fillRect/>
          </a:stretch>
        </p:blipFill>
        <p:spPr>
          <a:xfrm>
            <a:off x="118632" y="1477712"/>
            <a:ext cx="5775383" cy="3624053"/>
          </a:xfrm>
          <a:prstGeom prst="rect">
            <a:avLst/>
          </a:prstGeom>
        </p:spPr>
      </p:pic>
      <p:sp>
        <p:nvSpPr>
          <p:cNvPr id="2" name="Slide Number Placeholder 1">
            <a:extLst>
              <a:ext uri="{FF2B5EF4-FFF2-40B4-BE49-F238E27FC236}">
                <a16:creationId xmlns:a16="http://schemas.microsoft.com/office/drawing/2014/main" id="{34DE13AD-A87A-9173-DA27-27B204C4562C}"/>
              </a:ext>
            </a:extLst>
          </p:cNvPr>
          <p:cNvSpPr>
            <a:spLocks/>
          </p:cNvSpPr>
          <p:nvPr/>
        </p:nvSpPr>
        <p:spPr>
          <a:xfrm>
            <a:off x="8335486" y="5781379"/>
            <a:ext cx="2537325" cy="337723"/>
          </a:xfrm>
          <a:prstGeom prst="rect">
            <a:avLst/>
          </a:prstGeom>
        </p:spPr>
        <p:txBody>
          <a:bodyPr>
            <a:normAutofit/>
          </a:bodyPr>
          <a:lstStyle/>
          <a:p>
            <a:pPr algn="r" defTabSz="841248">
              <a:spcAft>
                <a:spcPts val="552"/>
              </a:spcAft>
              <a:defRPr/>
            </a:pPr>
            <a:fld id="{29999C52-92EF-427F-9726-E72A187B6DD8}" type="slidenum">
              <a:rPr lang="en-GB" sz="1104" kern="1200">
                <a:solidFill>
                  <a:prstClr val="black">
                    <a:tint val="75000"/>
                  </a:prstClr>
                </a:solidFill>
                <a:latin typeface="Calibri" panose="020F0502020204030204"/>
                <a:ea typeface="+mn-ea"/>
                <a:cs typeface="+mn-cs"/>
              </a:rPr>
              <a:pPr algn="r" defTabSz="841248">
                <a:spcAft>
                  <a:spcPts val="552"/>
                </a:spcAft>
                <a:defRPr/>
              </a:pPr>
              <a:t>32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0184303-8CF0-DE25-DD6C-FADF76452095}"/>
              </a:ext>
            </a:extLst>
          </p:cNvPr>
          <p:cNvPicPr>
            <a:picLocks noChangeAspect="1"/>
          </p:cNvPicPr>
          <p:nvPr/>
        </p:nvPicPr>
        <p:blipFill>
          <a:blip r:embed="rId5"/>
          <a:stretch>
            <a:fillRect/>
          </a:stretch>
        </p:blipFill>
        <p:spPr>
          <a:xfrm>
            <a:off x="3562201" y="6089085"/>
            <a:ext cx="5496073" cy="550860"/>
          </a:xfrm>
          <a:prstGeom prst="rect">
            <a:avLst/>
          </a:prstGeom>
        </p:spPr>
      </p:pic>
      <p:cxnSp>
        <p:nvCxnSpPr>
          <p:cNvPr id="4" name="Straight Connector 3">
            <a:extLst>
              <a:ext uri="{FF2B5EF4-FFF2-40B4-BE49-F238E27FC236}">
                <a16:creationId xmlns:a16="http://schemas.microsoft.com/office/drawing/2014/main" id="{14F22303-81D0-E708-9307-8D3EB59FD7ED}"/>
              </a:ext>
            </a:extLst>
          </p:cNvPr>
          <p:cNvCxnSpPr>
            <a:cxnSpLocks/>
          </p:cNvCxnSpPr>
          <p:nvPr/>
        </p:nvCxnSpPr>
        <p:spPr>
          <a:xfrm>
            <a:off x="6009604" y="2064461"/>
            <a:ext cx="0" cy="27350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25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9977-8EE2-00DC-CFE4-6B31380C194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73CDDC-CE16-AA1F-E51C-341088244BD0}"/>
              </a:ext>
            </a:extLst>
          </p:cNvPr>
          <p:cNvSpPr>
            <a:spLocks/>
          </p:cNvSpPr>
          <p:nvPr/>
        </p:nvSpPr>
        <p:spPr>
          <a:xfrm>
            <a:off x="7860420" y="5904677"/>
            <a:ext cx="2327964" cy="309856"/>
          </a:xfrm>
          <a:prstGeom prst="rect">
            <a:avLst/>
          </a:prstGeom>
        </p:spPr>
        <p:txBody>
          <a:bodyPr/>
          <a:lstStyle/>
          <a:p>
            <a:pPr marL="0" marR="0" lvl="0" indent="0" algn="l" defTabSz="768096" rtl="0" eaLnBrk="1" fontAlgn="auto" latinLnBrk="0" hangingPunct="1">
              <a:lnSpc>
                <a:spcPct val="100000"/>
              </a:lnSpc>
              <a:spcBef>
                <a:spcPts val="0"/>
              </a:spcBef>
              <a:spcAft>
                <a:spcPts val="0"/>
              </a:spcAft>
              <a:buClrTx/>
              <a:buSzTx/>
              <a:buFontTx/>
              <a:buNone/>
              <a:tabLst/>
              <a:defRPr/>
            </a:pPr>
            <a:fld id="{29999C52-92EF-427F-9726-E72A187B6DD8}" type="slidenum">
              <a:rPr kumimoji="0" lang="en-GB" sz="1512"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768096"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6DD1AA3-976D-76C7-18FC-989D9A9932DB}"/>
              </a:ext>
            </a:extLst>
          </p:cNvPr>
          <p:cNvPicPr>
            <a:picLocks noChangeAspect="1"/>
          </p:cNvPicPr>
          <p:nvPr/>
        </p:nvPicPr>
        <p:blipFill>
          <a:blip r:embed="rId2"/>
          <a:stretch>
            <a:fillRect/>
          </a:stretch>
        </p:blipFill>
        <p:spPr>
          <a:xfrm>
            <a:off x="2003615" y="643467"/>
            <a:ext cx="7445674" cy="5553940"/>
          </a:xfrm>
          <a:prstGeom prst="rect">
            <a:avLst/>
          </a:prstGeom>
        </p:spPr>
      </p:pic>
      <p:pic>
        <p:nvPicPr>
          <p:cNvPr id="8" name="Picture 7">
            <a:extLst>
              <a:ext uri="{FF2B5EF4-FFF2-40B4-BE49-F238E27FC236}">
                <a16:creationId xmlns:a16="http://schemas.microsoft.com/office/drawing/2014/main" id="{AF09474F-64FF-483E-5113-3E987B1858A5}"/>
              </a:ext>
            </a:extLst>
          </p:cNvPr>
          <p:cNvPicPr>
            <a:picLocks noChangeAspect="1"/>
          </p:cNvPicPr>
          <p:nvPr/>
        </p:nvPicPr>
        <p:blipFill>
          <a:blip r:embed="rId3"/>
          <a:stretch>
            <a:fillRect/>
          </a:stretch>
        </p:blipFill>
        <p:spPr>
          <a:xfrm>
            <a:off x="2286566" y="2563497"/>
            <a:ext cx="6879771" cy="856940"/>
          </a:xfrm>
          <a:prstGeom prst="rect">
            <a:avLst/>
          </a:prstGeom>
        </p:spPr>
      </p:pic>
    </p:spTree>
    <p:extLst>
      <p:ext uri="{BB962C8B-B14F-4D97-AF65-F5344CB8AC3E}">
        <p14:creationId xmlns:p14="http://schemas.microsoft.com/office/powerpoint/2010/main" val="74187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8AED7-D5DF-643B-FDEF-ABAC68AEFF9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C2A225-50AE-70D1-3C77-FC9A80F23257}"/>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99C52-92EF-427F-9726-E72A187B6DD8}" type="slidenum">
              <a:rPr kumimoji="0" lang="en-GB" sz="1333" b="0" i="0" u="none" strike="noStrike" kern="1200" cap="none" spc="0" normalizeH="0" baseline="0" noProof="0" smtClean="0">
                <a:ln>
                  <a:noFill/>
                </a:ln>
                <a:solidFill>
                  <a:srgbClr val="2E2E2E">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333" b="0" i="0" u="none" strike="noStrike" kern="1200" cap="none" spc="0" normalizeH="0" baseline="0" noProof="0">
              <a:ln>
                <a:noFill/>
              </a:ln>
              <a:solidFill>
                <a:srgbClr val="2E2E2E">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B1DF9A85-F576-C667-B99E-CBF9EEF87250}"/>
              </a:ext>
            </a:extLst>
          </p:cNvPr>
          <p:cNvPicPr>
            <a:picLocks noChangeAspect="1"/>
          </p:cNvPicPr>
          <p:nvPr/>
        </p:nvPicPr>
        <p:blipFill rotWithShape="1">
          <a:blip r:embed="rId2"/>
          <a:srcRect t="30519"/>
          <a:stretch/>
        </p:blipFill>
        <p:spPr>
          <a:xfrm>
            <a:off x="1552149" y="4955178"/>
            <a:ext cx="6058746" cy="66190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0" name="Picture 9">
            <a:extLst>
              <a:ext uri="{FF2B5EF4-FFF2-40B4-BE49-F238E27FC236}">
                <a16:creationId xmlns:a16="http://schemas.microsoft.com/office/drawing/2014/main" id="{307833E3-D15B-C00E-79FE-98028144028C}"/>
              </a:ext>
            </a:extLst>
          </p:cNvPr>
          <p:cNvPicPr>
            <a:picLocks noChangeAspect="1"/>
          </p:cNvPicPr>
          <p:nvPr/>
        </p:nvPicPr>
        <p:blipFill>
          <a:blip r:embed="rId3"/>
          <a:stretch>
            <a:fillRect/>
          </a:stretch>
        </p:blipFill>
        <p:spPr>
          <a:xfrm>
            <a:off x="0" y="82680"/>
            <a:ext cx="8100599" cy="4410943"/>
          </a:xfrm>
          <a:prstGeom prst="rect">
            <a:avLst/>
          </a:prstGeom>
        </p:spPr>
      </p:pic>
    </p:spTree>
    <p:extLst>
      <p:ext uri="{BB962C8B-B14F-4D97-AF65-F5344CB8AC3E}">
        <p14:creationId xmlns:p14="http://schemas.microsoft.com/office/powerpoint/2010/main" val="3586146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57CC-7C5F-67E9-935C-19722CB2CE23}"/>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E65B657-2127-6EA9-4250-0C9CA56B2A83}"/>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463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AE80EF-538A-57C3-286F-A3345913D419}"/>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C111A46-55C3-86A6-412B-514B662B2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1EE6811-A266-6891-700B-D3A62C72F691}"/>
              </a:ext>
            </a:extLst>
          </p:cNvPr>
          <p:cNvPicPr>
            <a:picLocks noChangeAspect="1"/>
          </p:cNvPicPr>
          <p:nvPr/>
        </p:nvPicPr>
        <p:blipFill rotWithShape="1">
          <a:blip r:embed="rId2"/>
          <a:srcRect l="21671" r="16643" b="-2"/>
          <a:stretch/>
        </p:blipFill>
        <p:spPr>
          <a:xfrm>
            <a:off x="6413527" y="695926"/>
            <a:ext cx="5668684" cy="5743618"/>
          </a:xfrm>
          <a:prstGeom prst="rect">
            <a:avLst/>
          </a:prstGeom>
        </p:spPr>
      </p:pic>
      <p:pic>
        <p:nvPicPr>
          <p:cNvPr id="7" name="Picture 6">
            <a:extLst>
              <a:ext uri="{FF2B5EF4-FFF2-40B4-BE49-F238E27FC236}">
                <a16:creationId xmlns:a16="http://schemas.microsoft.com/office/drawing/2014/main" id="{C016D33D-F187-0A28-3EA3-FDF41EE3BF5B}"/>
              </a:ext>
            </a:extLst>
          </p:cNvPr>
          <p:cNvPicPr>
            <a:picLocks noChangeAspect="1"/>
          </p:cNvPicPr>
          <p:nvPr/>
        </p:nvPicPr>
        <p:blipFill rotWithShape="1">
          <a:blip r:embed="rId3"/>
          <a:srcRect l="8102" r="6929" b="3"/>
          <a:stretch/>
        </p:blipFill>
        <p:spPr>
          <a:xfrm>
            <a:off x="421107" y="557191"/>
            <a:ext cx="5674893" cy="5743618"/>
          </a:xfrm>
          <a:prstGeom prst="rect">
            <a:avLst/>
          </a:prstGeom>
        </p:spPr>
      </p:pic>
    </p:spTree>
    <p:extLst>
      <p:ext uri="{BB962C8B-B14F-4D97-AF65-F5344CB8AC3E}">
        <p14:creationId xmlns:p14="http://schemas.microsoft.com/office/powerpoint/2010/main" val="70750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790859-574C-978C-09FB-0C8E1928818F}"/>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Archetype Shape">
            <a:extLst>
              <a:ext uri="{FF2B5EF4-FFF2-40B4-BE49-F238E27FC236}">
                <a16:creationId xmlns:a16="http://schemas.microsoft.com/office/drawing/2014/main" id="{7D4C42F6-5F46-908C-4B55-23426F90C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3" y="457200"/>
            <a:ext cx="11249432" cy="594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ck 'N Mix Stands">
            <a:extLst>
              <a:ext uri="{FF2B5EF4-FFF2-40B4-BE49-F238E27FC236}">
                <a16:creationId xmlns:a16="http://schemas.microsoft.com/office/drawing/2014/main" id="{F51AD573-589C-BEB4-AA5F-2B60A82F1D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64" r="2" b="4580"/>
          <a:stretch/>
        </p:blipFill>
        <p:spPr bwMode="auto">
          <a:xfrm>
            <a:off x="3162976" y="457200"/>
            <a:ext cx="586604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14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a:extLst>
            <a:ext uri="{FF2B5EF4-FFF2-40B4-BE49-F238E27FC236}">
              <a16:creationId xmlns:a16="http://schemas.microsoft.com/office/drawing/2014/main" id="{A6C09A14-F3E4-28BD-218E-BBB46E54348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E97678-D5BC-3E8F-F0F6-F34842B14EF3}"/>
              </a:ext>
              <a:ext uri="{C183D7F6-B498-43B3-948B-1728B52AA6E4}">
                <adec:decorative xmlns:adec="http://schemas.microsoft.com/office/drawing/2017/decorative" val="0"/>
              </a:ext>
            </a:extLst>
          </p:cNvPr>
          <p:cNvSpPr/>
          <p:nvPr/>
        </p:nvSpPr>
        <p:spPr>
          <a:xfrm>
            <a:off x="18547" y="84224"/>
            <a:ext cx="2361036" cy="1480315"/>
          </a:xfrm>
          <a:prstGeom prst="roundRect">
            <a:avLst/>
          </a:prstGeom>
          <a:solidFill>
            <a:schemeClr val="accent1">
              <a:lumMod val="50000"/>
            </a:schemeClr>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hlinkClick r:id="rId3" action="ppaction://hlinkpres?slideindex=1&amp;slidetitle=">
                  <a:extLst>
                    <a:ext uri="{A12FA001-AC4F-418D-AE19-62706E023703}">
                      <ahyp:hlinkClr xmlns:ahyp="http://schemas.microsoft.com/office/drawing/2018/hyperlinkcolor" val="tx"/>
                    </a:ext>
                  </a:extLst>
                </a:hlinkClick>
              </a:rPr>
              <a:t>Understanding variation</a:t>
            </a:r>
            <a:r>
              <a:rPr lang="en-GB" dirty="0">
                <a:solidFill>
                  <a:srgbClr val="FFFF00"/>
                </a:solidFill>
                <a:latin typeface="Calibri" panose="020F0502020204030204"/>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a:t>
            </a:r>
            <a:r>
              <a:rPr lang="en-GB" dirty="0">
                <a:solidFill>
                  <a:srgbClr val="FFFF00"/>
                </a:solidFill>
                <a:latin typeface="Calibri" panose="020F0502020204030204"/>
              </a:rPr>
              <a:t>~25 mins</a:t>
            </a: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a:t>
            </a:r>
          </a:p>
        </p:txBody>
      </p:sp>
      <p:sp>
        <p:nvSpPr>
          <p:cNvPr id="16" name="Rectangle: Rounded Corners 15">
            <a:hlinkClick r:id="rId4" action="ppaction://hlinkfile"/>
            <a:extLst>
              <a:ext uri="{FF2B5EF4-FFF2-40B4-BE49-F238E27FC236}">
                <a16:creationId xmlns:a16="http://schemas.microsoft.com/office/drawing/2014/main" id="{20AF370D-4F0A-1718-B2E1-9B3AB59E00BA}"/>
              </a:ext>
              <a:ext uri="{C183D7F6-B498-43B3-948B-1728B52AA6E4}">
                <adec:decorative xmlns:adec="http://schemas.microsoft.com/office/drawing/2017/decorative" val="0"/>
              </a:ext>
            </a:extLst>
          </p:cNvPr>
          <p:cNvSpPr/>
          <p:nvPr/>
        </p:nvSpPr>
        <p:spPr>
          <a:xfrm>
            <a:off x="2430537" y="5298140"/>
            <a:ext cx="2361036" cy="148031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hlinkClick r:id="rId5" action="ppaction://hlinkpres?slideindex=1&amp;slidetitle=">
                  <a:extLst>
                    <a:ext uri="{A12FA001-AC4F-418D-AE19-62706E023703}">
                      <ahyp:hlinkClr xmlns:ahyp="http://schemas.microsoft.com/office/drawing/2018/hyperlinkcolor" val="tx"/>
                    </a:ext>
                  </a:extLst>
                </a:hlinkClick>
              </a:rPr>
              <a:t>Emergency theatre</a:t>
            </a: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00"/>
                </a:solidFill>
                <a:latin typeface="Calibri" panose="020F0502020204030204"/>
                <a:sym typeface="Wingdings" panose="05000000000000000000" pitchFamily="2" charset="2"/>
              </a:rPr>
              <a:t> </a:t>
            </a: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a:t>
            </a:r>
            <a:r>
              <a:rPr lang="en-GB" dirty="0">
                <a:solidFill>
                  <a:srgbClr val="FFFF00"/>
                </a:solidFill>
                <a:latin typeface="Calibri" panose="020F0502020204030204"/>
              </a:rPr>
              <a:t>~5 mins</a:t>
            </a: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a:t>
            </a:r>
          </a:p>
        </p:txBody>
      </p:sp>
      <p:sp>
        <p:nvSpPr>
          <p:cNvPr id="23" name="Rectangle: Rounded Corners 22">
            <a:extLst>
              <a:ext uri="{FF2B5EF4-FFF2-40B4-BE49-F238E27FC236}">
                <a16:creationId xmlns:a16="http://schemas.microsoft.com/office/drawing/2014/main" id="{A3F8F299-55B2-6C1A-F3EF-7249CE068111}"/>
              </a:ext>
              <a:ext uri="{C183D7F6-B498-43B3-948B-1728B52AA6E4}">
                <adec:decorative xmlns:adec="http://schemas.microsoft.com/office/drawing/2017/decorative" val="0"/>
              </a:ext>
            </a:extLst>
          </p:cNvPr>
          <p:cNvSpPr/>
          <p:nvPr/>
        </p:nvSpPr>
        <p:spPr>
          <a:xfrm>
            <a:off x="2430537" y="84224"/>
            <a:ext cx="2361036" cy="148031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latin typeface="Calibri" panose="020F0502020204030204"/>
                <a:hlinkClick r:id="rId6" action="ppaction://hlinkpres?slideindex=1&amp;slidetitle=">
                  <a:extLst>
                    <a:ext uri="{A12FA001-AC4F-418D-AE19-62706E023703}">
                      <ahyp:hlinkClr xmlns:ahyp="http://schemas.microsoft.com/office/drawing/2018/hyperlinkcolor" val="tx"/>
                    </a:ext>
                  </a:extLst>
                </a:hlinkClick>
              </a:rPr>
              <a:t>Red bead experiment</a:t>
            </a:r>
            <a:endParaRPr lang="en-GB" dirty="0">
              <a:solidFill>
                <a:srgbClr val="FFFF00"/>
              </a:solidFill>
              <a:latin typeface="Calibri" panose="020F0502020204030204"/>
            </a:endParaRPr>
          </a:p>
          <a:p>
            <a:pPr algn="ctr"/>
            <a:r>
              <a:rPr lang="en-GB" dirty="0">
                <a:solidFill>
                  <a:srgbClr val="FFFF00"/>
                </a:solidFill>
                <a:latin typeface="Calibri" panose="020F0502020204030204"/>
              </a:rPr>
              <a:t>(~30 mins)</a:t>
            </a:r>
          </a:p>
        </p:txBody>
      </p:sp>
      <p:sp>
        <p:nvSpPr>
          <p:cNvPr id="22" name="Rectangle: Rounded Corners 21">
            <a:extLst>
              <a:ext uri="{FF2B5EF4-FFF2-40B4-BE49-F238E27FC236}">
                <a16:creationId xmlns:a16="http://schemas.microsoft.com/office/drawing/2014/main" id="{0730F559-F892-C2E7-749B-522ACD4DC87A}"/>
              </a:ext>
              <a:ext uri="{C183D7F6-B498-43B3-948B-1728B52AA6E4}">
                <adec:decorative xmlns:adec="http://schemas.microsoft.com/office/drawing/2017/decorative" val="0"/>
              </a:ext>
            </a:extLst>
          </p:cNvPr>
          <p:cNvSpPr/>
          <p:nvPr/>
        </p:nvSpPr>
        <p:spPr>
          <a:xfrm>
            <a:off x="18547" y="3587929"/>
            <a:ext cx="2361036" cy="1480315"/>
          </a:xfrm>
          <a:prstGeom prst="roundRect">
            <a:avLst/>
          </a:prstGeom>
          <a:solidFill>
            <a:schemeClr val="accent2">
              <a:lumMod val="50000"/>
            </a:schemeClr>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7" action="ppaction://hlinkpres?slideindex=1&amp;slidetitle=">
                  <a:extLst>
                    <a:ext uri="{A12FA001-AC4F-418D-AE19-62706E023703}">
                      <ahyp:hlinkClr xmlns:ahyp="http://schemas.microsoft.com/office/drawing/2018/hyperlinkcolor" val="tx"/>
                    </a:ext>
                  </a:extLst>
                </a:hlinkClick>
              </a:rPr>
              <a:t>The language of uncertainty</a:t>
            </a:r>
            <a:endParaRPr lang="en-GB" dirty="0">
              <a:solidFill>
                <a:srgbClr val="FFFF00"/>
              </a:solidFill>
              <a:latin typeface="Calibri" panose="020F0502020204030204"/>
            </a:endParaRPr>
          </a:p>
          <a:p>
            <a:pPr algn="ctr"/>
            <a:r>
              <a:rPr lang="en-GB" dirty="0">
                <a:solidFill>
                  <a:srgbClr val="FFFF00"/>
                </a:solidFill>
                <a:latin typeface="Calibri" panose="020F0502020204030204"/>
              </a:rPr>
              <a:t>(~10 mins)</a:t>
            </a:r>
          </a:p>
        </p:txBody>
      </p:sp>
      <p:sp>
        <p:nvSpPr>
          <p:cNvPr id="24" name="Rectangle: Rounded Corners 23">
            <a:extLst>
              <a:ext uri="{FF2B5EF4-FFF2-40B4-BE49-F238E27FC236}">
                <a16:creationId xmlns:a16="http://schemas.microsoft.com/office/drawing/2014/main" id="{7B695475-830C-6AE2-56F2-B0D96F602D2C}"/>
              </a:ext>
              <a:ext uri="{C183D7F6-B498-43B3-948B-1728B52AA6E4}">
                <adec:decorative xmlns:adec="http://schemas.microsoft.com/office/drawing/2017/decorative" val="0"/>
              </a:ext>
            </a:extLst>
          </p:cNvPr>
          <p:cNvSpPr/>
          <p:nvPr/>
        </p:nvSpPr>
        <p:spPr>
          <a:xfrm>
            <a:off x="4842527" y="3587929"/>
            <a:ext cx="2361036" cy="148031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8" action="ppaction://hlinkpres?slideindex=1&amp;slidetitle=">
                  <a:extLst>
                    <a:ext uri="{A12FA001-AC4F-418D-AE19-62706E023703}">
                      <ahyp:hlinkClr xmlns:ahyp="http://schemas.microsoft.com/office/drawing/2018/hyperlinkcolor" val="tx"/>
                    </a:ext>
                  </a:extLst>
                </a:hlinkClick>
              </a:rPr>
              <a:t>Handling</a:t>
            </a:r>
            <a:r>
              <a:rPr lang="en-GB" dirty="0">
                <a:solidFill>
                  <a:srgbClr val="FFFF00"/>
                </a:solidFill>
                <a:latin typeface="Calibri" panose="020F0502020204030204"/>
                <a:sym typeface="Wingdings" panose="05000000000000000000" pitchFamily="2" charset="2"/>
                <a:hlinkClick r:id="rId8" action="ppaction://hlinkpres?slideindex=1&amp;slidetitle=">
                  <a:extLst>
                    <a:ext uri="{A12FA001-AC4F-418D-AE19-62706E023703}">
                      <ahyp:hlinkClr xmlns:ahyp="http://schemas.microsoft.com/office/drawing/2018/hyperlinkcolor" val="tx"/>
                    </a:ext>
                  </a:extLst>
                </a:hlinkClick>
              </a:rPr>
              <a:t> </a:t>
            </a:r>
            <a:r>
              <a:rPr lang="en-GB" dirty="0">
                <a:solidFill>
                  <a:srgbClr val="FFFF00"/>
                </a:solidFill>
                <a:latin typeface="Calibri" panose="020F0502020204030204"/>
                <a:hlinkClick r:id="rId8" action="ppaction://hlinkpres?slideindex=1&amp;slidetitle=">
                  <a:extLst>
                    <a:ext uri="{A12FA001-AC4F-418D-AE19-62706E023703}">
                      <ahyp:hlinkClr xmlns:ahyp="http://schemas.microsoft.com/office/drawing/2018/hyperlinkcolor" val="tx"/>
                    </a:ext>
                  </a:extLst>
                </a:hlinkClick>
              </a:rPr>
              <a:t>uncertainty</a:t>
            </a:r>
            <a:r>
              <a:rPr lang="en-GB" dirty="0">
                <a:solidFill>
                  <a:srgbClr val="FFFF00"/>
                </a:solidFill>
                <a:latin typeface="Calibri" panose="020F0502020204030204"/>
                <a:sym typeface="Wingdings" panose="05000000000000000000" pitchFamily="2" charset="2"/>
              </a:rPr>
              <a:t> </a:t>
            </a:r>
          </a:p>
          <a:p>
            <a:pPr algn="ctr"/>
            <a:r>
              <a:rPr lang="en-GB" dirty="0">
                <a:solidFill>
                  <a:srgbClr val="FFFF00"/>
                </a:solidFill>
                <a:latin typeface="Calibri" panose="020F0502020204030204"/>
              </a:rPr>
              <a:t> (~30 mins)</a:t>
            </a:r>
          </a:p>
        </p:txBody>
      </p:sp>
      <p:sp>
        <p:nvSpPr>
          <p:cNvPr id="28" name="Rectangle: Rounded Corners 27">
            <a:extLst>
              <a:ext uri="{FF2B5EF4-FFF2-40B4-BE49-F238E27FC236}">
                <a16:creationId xmlns:a16="http://schemas.microsoft.com/office/drawing/2014/main" id="{8EEA6459-D6A7-0494-970A-BF5172122F74}"/>
              </a:ext>
              <a:ext uri="{C183D7F6-B498-43B3-948B-1728B52AA6E4}">
                <adec:decorative xmlns:adec="http://schemas.microsoft.com/office/drawing/2017/decorative" val="0"/>
              </a:ext>
            </a:extLst>
          </p:cNvPr>
          <p:cNvSpPr/>
          <p:nvPr/>
        </p:nvSpPr>
        <p:spPr>
          <a:xfrm>
            <a:off x="18547" y="5298140"/>
            <a:ext cx="2361036" cy="1480315"/>
          </a:xfrm>
          <a:prstGeom prst="roundRect">
            <a:avLst/>
          </a:prstGeom>
          <a:solidFill>
            <a:schemeClr val="accent6">
              <a:lumMod val="50000"/>
            </a:schemeClr>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hlinkClick r:id="rId9" action="ppaction://hlinkpres?slideindex=1&amp;slidetitle=">
                  <a:extLst>
                    <a:ext uri="{A12FA001-AC4F-418D-AE19-62706E023703}">
                      <ahyp:hlinkClr xmlns:ahyp="http://schemas.microsoft.com/office/drawing/2018/hyperlinkcolor" val="tx"/>
                    </a:ext>
                  </a:extLst>
                </a:hlinkClick>
              </a:rPr>
              <a:t>Every plan is a theory</a:t>
            </a:r>
            <a:r>
              <a:rPr lang="en-GB" dirty="0">
                <a:solidFill>
                  <a:srgbClr val="FFFF00"/>
                </a:solidFill>
                <a:latin typeface="Calibri" panose="020F0502020204030204"/>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(~10 mins)</a:t>
            </a:r>
          </a:p>
        </p:txBody>
      </p:sp>
      <p:sp>
        <p:nvSpPr>
          <p:cNvPr id="30" name="Rectangle: Rounded Corners 29">
            <a:extLst>
              <a:ext uri="{FF2B5EF4-FFF2-40B4-BE49-F238E27FC236}">
                <a16:creationId xmlns:a16="http://schemas.microsoft.com/office/drawing/2014/main" id="{7289CA94-F3B1-3D84-ACD7-27EED3E3BFDB}"/>
              </a:ext>
              <a:ext uri="{C183D7F6-B498-43B3-948B-1728B52AA6E4}">
                <adec:decorative xmlns:adec="http://schemas.microsoft.com/office/drawing/2017/decorative" val="0"/>
              </a:ext>
            </a:extLst>
          </p:cNvPr>
          <p:cNvSpPr/>
          <p:nvPr/>
        </p:nvSpPr>
        <p:spPr>
          <a:xfrm>
            <a:off x="4842527" y="1836076"/>
            <a:ext cx="2361036" cy="1480315"/>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a:solidFill>
                  <a:srgbClr val="FFFF00"/>
                </a:solidFill>
                <a:latin typeface="Calibri" panose="020F0502020204030204"/>
                <a:hlinkClick r:id="rId10" action="ppaction://hlinkpres?slideindex=1&amp;slidetitle=">
                  <a:extLst>
                    <a:ext uri="{A12FA001-AC4F-418D-AE19-62706E023703}">
                      <ahyp:hlinkClr xmlns:ahyp="http://schemas.microsoft.com/office/drawing/2018/hyperlinkcolor" val="tx"/>
                    </a:ext>
                  </a:extLst>
                </a:hlinkClick>
              </a:rPr>
              <a:t>True Values &amp;</a:t>
            </a:r>
            <a:endParaRPr lang="en-GB" u="sng" dirty="0">
              <a:solidFill>
                <a:srgbClr val="FFFF00"/>
              </a:solidFill>
              <a:latin typeface="Calibri" panose="020F0502020204030204"/>
              <a:hlinkClick r:id="rId10" action="ppaction://hlinkpres?slideindex=1&amp;slidetitle=">
                <a:extLst>
                  <a:ext uri="{A12FA001-AC4F-418D-AE19-62706E023703}">
                    <ahyp:hlinkClr xmlns:ahyp="http://schemas.microsoft.com/office/drawing/2018/hyperlinkcolor" val="tx"/>
                  </a:ext>
                </a:extLst>
              </a:hlinkClick>
            </a:endParaRPr>
          </a:p>
          <a:p>
            <a:pPr algn="ctr"/>
            <a:r>
              <a:rPr lang="en-GB" u="sng" dirty="0">
                <a:solidFill>
                  <a:srgbClr val="FFFF00"/>
                </a:solidFill>
                <a:latin typeface="Calibri" panose="020F0502020204030204"/>
                <a:hlinkClick r:id="rId10" action="ppaction://hlinkpres?slideindex=1&amp;slidetitle=">
                  <a:extLst>
                    <a:ext uri="{A12FA001-AC4F-418D-AE19-62706E023703}">
                      <ahyp:hlinkClr xmlns:ahyp="http://schemas.microsoft.com/office/drawing/2018/hyperlinkcolor" val="tx"/>
                    </a:ext>
                  </a:extLst>
                </a:hlinkClick>
              </a:rPr>
              <a:t>One version of the truth</a:t>
            </a:r>
            <a:r>
              <a:rPr lang="en-GB" u="sng" dirty="0">
                <a:solidFill>
                  <a:srgbClr val="FFFF00"/>
                </a:solidFill>
                <a:latin typeface="Calibri" panose="020F0502020204030204"/>
                <a:sym typeface="Wingdings" panose="05000000000000000000" pitchFamily="2" charset="2"/>
              </a:rPr>
              <a:t> </a:t>
            </a:r>
          </a:p>
          <a:p>
            <a:pPr algn="ctr"/>
            <a:r>
              <a:rPr lang="en-GB" u="sng" dirty="0">
                <a:solidFill>
                  <a:srgbClr val="FFFF00"/>
                </a:solidFill>
                <a:latin typeface="Calibri" panose="020F0502020204030204"/>
                <a:sym typeface="Wingdings" panose="05000000000000000000" pitchFamily="2" charset="2"/>
              </a:rPr>
              <a:t> (~5 mins)</a:t>
            </a:r>
            <a:endParaRPr lang="en-GB" u="sng" dirty="0">
              <a:solidFill>
                <a:srgbClr val="FFFF00"/>
              </a:solidFill>
              <a:latin typeface="Calibri" panose="020F0502020204030204"/>
            </a:endParaRPr>
          </a:p>
        </p:txBody>
      </p:sp>
      <p:sp>
        <p:nvSpPr>
          <p:cNvPr id="7" name="Rectangle: Rounded Corners 6">
            <a:hlinkClick r:id="rId11" action="ppaction://hlinkpres?slideindex=1&amp;slidetitle="/>
            <a:extLst>
              <a:ext uri="{FF2B5EF4-FFF2-40B4-BE49-F238E27FC236}">
                <a16:creationId xmlns:a16="http://schemas.microsoft.com/office/drawing/2014/main" id="{7FDD8EF1-E812-5403-A834-E9F581E45A65}"/>
              </a:ext>
              <a:ext uri="{C183D7F6-B498-43B3-948B-1728B52AA6E4}">
                <adec:decorative xmlns:adec="http://schemas.microsoft.com/office/drawing/2017/decorative" val="0"/>
              </a:ext>
            </a:extLst>
          </p:cNvPr>
          <p:cNvSpPr/>
          <p:nvPr/>
        </p:nvSpPr>
        <p:spPr>
          <a:xfrm>
            <a:off x="4842527" y="84224"/>
            <a:ext cx="2361036" cy="148031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11" action="ppaction://hlinkpres?slideindex=1&amp;slidetitle=">
                  <a:extLst>
                    <a:ext uri="{A12FA001-AC4F-418D-AE19-62706E023703}">
                      <ahyp:hlinkClr xmlns:ahyp="http://schemas.microsoft.com/office/drawing/2018/hyperlinkcolor" val="tx"/>
                    </a:ext>
                  </a:extLst>
                </a:hlinkClick>
              </a:rPr>
              <a:t>Regression to the mean</a:t>
            </a:r>
            <a:r>
              <a:rPr lang="en-GB" dirty="0">
                <a:solidFill>
                  <a:srgbClr val="FFFF00"/>
                </a:solidFill>
                <a:latin typeface="Calibri" panose="020F0502020204030204"/>
                <a:sym typeface="Wingdings" panose="05000000000000000000" pitchFamily="2" charset="2"/>
              </a:rPr>
              <a:t> </a:t>
            </a:r>
          </a:p>
          <a:p>
            <a:pPr algn="ctr"/>
            <a:r>
              <a:rPr lang="en-GB" dirty="0">
                <a:solidFill>
                  <a:srgbClr val="FFFF00"/>
                </a:solidFill>
                <a:latin typeface="Calibri" panose="020F0502020204030204"/>
                <a:sym typeface="Wingdings" panose="05000000000000000000" pitchFamily="2" charset="2"/>
              </a:rPr>
              <a:t>(~10 mins)</a:t>
            </a:r>
            <a:endParaRPr lang="en-GB" dirty="0">
              <a:solidFill>
                <a:srgbClr val="FFFF00"/>
              </a:solidFill>
              <a:latin typeface="Calibri" panose="020F0502020204030204"/>
            </a:endParaRPr>
          </a:p>
        </p:txBody>
      </p:sp>
      <p:sp>
        <p:nvSpPr>
          <p:cNvPr id="8" name="Rectangle: Rounded Corners 7">
            <a:extLst>
              <a:ext uri="{FF2B5EF4-FFF2-40B4-BE49-F238E27FC236}">
                <a16:creationId xmlns:a16="http://schemas.microsoft.com/office/drawing/2014/main" id="{6E767D2E-64BB-B697-E496-8458CA0D523B}"/>
              </a:ext>
              <a:ext uri="{C183D7F6-B498-43B3-948B-1728B52AA6E4}">
                <adec:decorative xmlns:adec="http://schemas.microsoft.com/office/drawing/2017/decorative" val="0"/>
              </a:ext>
            </a:extLst>
          </p:cNvPr>
          <p:cNvSpPr/>
          <p:nvPr/>
        </p:nvSpPr>
        <p:spPr>
          <a:xfrm>
            <a:off x="7270640" y="84224"/>
            <a:ext cx="2361036" cy="148031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12" action="ppaction://hlinkpres?slideindex=1&amp;slidetitle=">
                  <a:extLst>
                    <a:ext uri="{A12FA001-AC4F-418D-AE19-62706E023703}">
                      <ahyp:hlinkClr xmlns:ahyp="http://schemas.microsoft.com/office/drawing/2018/hyperlinkcolor" val="tx"/>
                    </a:ext>
                  </a:extLst>
                </a:hlinkClick>
              </a:rPr>
              <a:t>Size matters: Little vs Large</a:t>
            </a:r>
            <a:r>
              <a:rPr lang="en-GB" dirty="0">
                <a:solidFill>
                  <a:srgbClr val="FFFF00"/>
                </a:solidFill>
                <a:latin typeface="Calibri" panose="020F0502020204030204"/>
                <a:sym typeface="Wingdings" panose="05000000000000000000" pitchFamily="2" charset="2"/>
              </a:rPr>
              <a:t> </a:t>
            </a:r>
          </a:p>
          <a:p>
            <a:pPr algn="ctr"/>
            <a:r>
              <a:rPr lang="en-GB" dirty="0">
                <a:solidFill>
                  <a:srgbClr val="FFFF00"/>
                </a:solidFill>
                <a:latin typeface="Calibri" panose="020F0502020204030204"/>
                <a:sym typeface="Wingdings" panose="05000000000000000000" pitchFamily="2" charset="2"/>
              </a:rPr>
              <a:t>(~10 mins)</a:t>
            </a:r>
            <a:endParaRPr lang="en-GB" dirty="0">
              <a:solidFill>
                <a:srgbClr val="FFFF00"/>
              </a:solidFill>
              <a:latin typeface="Calibri" panose="020F0502020204030204"/>
            </a:endParaRPr>
          </a:p>
        </p:txBody>
      </p:sp>
      <p:sp>
        <p:nvSpPr>
          <p:cNvPr id="9" name="Rectangle: Rounded Corners 8">
            <a:extLst>
              <a:ext uri="{FF2B5EF4-FFF2-40B4-BE49-F238E27FC236}">
                <a16:creationId xmlns:a16="http://schemas.microsoft.com/office/drawing/2014/main" id="{821BB1C4-76B8-F909-A06E-97DB9F9E234C}"/>
              </a:ext>
              <a:ext uri="{C183D7F6-B498-43B3-948B-1728B52AA6E4}">
                <adec:decorative xmlns:adec="http://schemas.microsoft.com/office/drawing/2017/decorative" val="0"/>
              </a:ext>
            </a:extLst>
          </p:cNvPr>
          <p:cNvSpPr/>
          <p:nvPr/>
        </p:nvSpPr>
        <p:spPr>
          <a:xfrm>
            <a:off x="4842527" y="5298140"/>
            <a:ext cx="2361036" cy="148031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u="sng" dirty="0">
                <a:solidFill>
                  <a:srgbClr val="FFFF00"/>
                </a:solidFill>
                <a:latin typeface="Calibri" panose="020F0502020204030204"/>
                <a:hlinkClick r:id="rId13" action="ppaction://hlinkpres?slideindex=1&amp;slidetitle=">
                  <a:extLst>
                    <a:ext uri="{A12FA001-AC4F-418D-AE19-62706E023703}">
                      <ahyp:hlinkClr xmlns:ahyp="http://schemas.microsoft.com/office/drawing/2018/hyperlinkcolor" val="tx"/>
                    </a:ext>
                  </a:extLst>
                </a:hlinkClick>
              </a:rPr>
              <a:t>Risk prediction</a:t>
            </a:r>
            <a:r>
              <a:rPr lang="en-GB" dirty="0">
                <a:solidFill>
                  <a:srgbClr val="FFFF00"/>
                </a:solidFill>
                <a:latin typeface="Calibri" panose="020F0502020204030204"/>
                <a:sym typeface="Wingdings" panose="05000000000000000000" pitchFamily="2" charset="2"/>
              </a:rPr>
              <a:t> </a:t>
            </a:r>
          </a:p>
          <a:p>
            <a:pPr algn="ctr"/>
            <a:r>
              <a:rPr lang="en-GB" u="sng" dirty="0">
                <a:solidFill>
                  <a:srgbClr val="FFFF00"/>
                </a:solidFill>
                <a:latin typeface="Calibri" panose="020F0502020204030204"/>
              </a:rPr>
              <a:t>(~10 mins)</a:t>
            </a:r>
          </a:p>
        </p:txBody>
      </p:sp>
      <p:sp>
        <p:nvSpPr>
          <p:cNvPr id="6" name="Rectangle: Rounded Corners 5">
            <a:extLst>
              <a:ext uri="{FF2B5EF4-FFF2-40B4-BE49-F238E27FC236}">
                <a16:creationId xmlns:a16="http://schemas.microsoft.com/office/drawing/2014/main" id="{20E628DD-4BA7-4451-7093-8EA1E850B16E}"/>
              </a:ext>
              <a:ext uri="{C183D7F6-B498-43B3-948B-1728B52AA6E4}">
                <adec:decorative xmlns:adec="http://schemas.microsoft.com/office/drawing/2017/decorative" val="0"/>
              </a:ext>
            </a:extLst>
          </p:cNvPr>
          <p:cNvSpPr/>
          <p:nvPr/>
        </p:nvSpPr>
        <p:spPr>
          <a:xfrm>
            <a:off x="2430537" y="3587929"/>
            <a:ext cx="2361036" cy="148031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FFFF00"/>
                </a:solidFill>
                <a:effectLst/>
                <a:uLnTx/>
                <a:uFillTx/>
                <a:latin typeface="Calibri" panose="020F0502020204030204"/>
                <a:ea typeface="+mn-ea"/>
                <a:cs typeface="+mn-cs"/>
                <a:hlinkClick r:id="rId14" action="ppaction://hlinkpres?slideindex=1&amp;slidetitle=">
                  <a:extLst>
                    <a:ext uri="{A12FA001-AC4F-418D-AE19-62706E023703}">
                      <ahyp:hlinkClr xmlns:ahyp="http://schemas.microsoft.com/office/drawing/2018/hyperlinkcolor" val="tx"/>
                    </a:ext>
                  </a:extLst>
                </a:hlinkClick>
              </a:rPr>
              <a:t>Forecasting</a:t>
            </a:r>
            <a:r>
              <a:rPr kumimoji="0" lang="en-GB" b="0" i="0" u="sng" strike="noStrike" kern="1200" cap="none" spc="0" normalizeH="0" baseline="0" noProof="0" dirty="0">
                <a:ln>
                  <a:noFill/>
                </a:ln>
                <a:solidFill>
                  <a:srgbClr val="FFFF00"/>
                </a:solidFill>
                <a:effectLst/>
                <a:uLnTx/>
                <a:uFillTx/>
                <a:latin typeface="Calibri" panose="020F0502020204030204"/>
                <a:ea typeface="+mn-ea"/>
                <a:cs typeface="+mn-cs"/>
              </a:rPr>
              <a:t> uncertainty</a:t>
            </a:r>
            <a:r>
              <a:rPr lang="en-GB" dirty="0">
                <a:solidFill>
                  <a:srgbClr val="FFFF00"/>
                </a:solidFill>
                <a:latin typeface="Calibri" panose="020F0502020204030204"/>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(~15 mins)</a:t>
            </a:r>
          </a:p>
        </p:txBody>
      </p:sp>
      <p:sp>
        <p:nvSpPr>
          <p:cNvPr id="3" name="Rectangle: Rounded Corners 2">
            <a:extLst>
              <a:ext uri="{FF2B5EF4-FFF2-40B4-BE49-F238E27FC236}">
                <a16:creationId xmlns:a16="http://schemas.microsoft.com/office/drawing/2014/main" id="{476502E3-DD5D-56F7-7F6C-6E070759B6A7}"/>
              </a:ext>
              <a:ext uri="{C183D7F6-B498-43B3-948B-1728B52AA6E4}">
                <adec:decorative xmlns:adec="http://schemas.microsoft.com/office/drawing/2017/decorative" val="0"/>
              </a:ext>
            </a:extLst>
          </p:cNvPr>
          <p:cNvSpPr/>
          <p:nvPr/>
        </p:nvSpPr>
        <p:spPr>
          <a:xfrm>
            <a:off x="18547" y="1829334"/>
            <a:ext cx="2361036" cy="1480315"/>
          </a:xfrm>
          <a:prstGeom prst="roundRect">
            <a:avLst/>
          </a:prstGeom>
          <a:solidFill>
            <a:srgbClr val="66006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FFFF00"/>
                </a:solidFill>
                <a:effectLst/>
                <a:uLnTx/>
                <a:uFillTx/>
                <a:latin typeface="Calibri" panose="020F0502020204030204"/>
                <a:ea typeface="+mn-ea"/>
                <a:cs typeface="+mn-cs"/>
                <a:hlinkClick r:id="rId15" action="ppaction://hlinkpres?slideindex=1&amp;slidetitle=">
                  <a:extLst>
                    <a:ext uri="{A12FA001-AC4F-418D-AE19-62706E023703}">
                      <ahyp:hlinkClr xmlns:ahyp="http://schemas.microsoft.com/office/drawing/2018/hyperlinkcolor" val="tx"/>
                    </a:ext>
                  </a:extLst>
                </a:hlinkClick>
              </a:rPr>
              <a:t>Insights from Systems thinking</a:t>
            </a:r>
            <a:r>
              <a:rPr kumimoji="0" lang="en-GB" b="0" i="0" u="sng" strike="noStrike" kern="1200" cap="none" spc="0" normalizeH="0" baseline="0" noProof="0" dirty="0">
                <a:ln>
                  <a:noFill/>
                </a:ln>
                <a:solidFill>
                  <a:srgbClr val="FFFF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00"/>
                </a:solidFill>
                <a:latin typeface="Calibri" panose="020F0502020204030204"/>
                <a:sym typeface="Wingdings" panose="05000000000000000000" pitchFamily="2" charset="2"/>
              </a:rPr>
              <a:t>  </a:t>
            </a: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(~10 mins)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586664C3-D3F5-A6E0-5C8F-0A21A51A0A00}"/>
              </a:ext>
              <a:ext uri="{C183D7F6-B498-43B3-948B-1728B52AA6E4}">
                <adec:decorative xmlns:adec="http://schemas.microsoft.com/office/drawing/2017/decorative" val="0"/>
              </a:ext>
            </a:extLst>
          </p:cNvPr>
          <p:cNvSpPr/>
          <p:nvPr/>
        </p:nvSpPr>
        <p:spPr>
          <a:xfrm>
            <a:off x="7270640" y="1829334"/>
            <a:ext cx="2361036" cy="1480315"/>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sng" dirty="0">
                <a:solidFill>
                  <a:srgbClr val="FFFF00"/>
                </a:solidFill>
                <a:latin typeface="Calibri" panose="020F0502020204030204"/>
                <a:hlinkClick r:id="rId16" action="ppaction://hlinkpres?slideindex=1&amp;slidetitle=">
                  <a:extLst>
                    <a:ext uri="{A12FA001-AC4F-418D-AE19-62706E023703}">
                      <ahyp:hlinkClr xmlns:ahyp="http://schemas.microsoft.com/office/drawing/2018/hyperlinkcolor" val="tx"/>
                    </a:ext>
                  </a:extLst>
                </a:hlinkClick>
              </a:rPr>
              <a:t>Waiting Lists</a:t>
            </a:r>
            <a:r>
              <a:rPr lang="en-GB" u="sng" dirty="0">
                <a:solidFill>
                  <a:srgbClr val="FFFF00"/>
                </a:solidFill>
                <a:latin typeface="Calibri" panose="020F0502020204030204"/>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(~10 mins)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92D43405-3410-A2B0-2BE2-0010737F5F7F}"/>
              </a:ext>
              <a:ext uri="{C183D7F6-B498-43B3-948B-1728B52AA6E4}">
                <adec:decorative xmlns:adec="http://schemas.microsoft.com/office/drawing/2017/decorative" val="0"/>
              </a:ext>
            </a:extLst>
          </p:cNvPr>
          <p:cNvSpPr/>
          <p:nvPr/>
        </p:nvSpPr>
        <p:spPr>
          <a:xfrm>
            <a:off x="2430537" y="1829334"/>
            <a:ext cx="2361036" cy="1480315"/>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sng" dirty="0">
                <a:solidFill>
                  <a:srgbClr val="FFFF00"/>
                </a:solidFill>
                <a:latin typeface="Calibri" panose="020F0502020204030204"/>
                <a:hlinkClick r:id="rId17" action="ppaction://hlinkpres?slideindex=1&amp;slidetitle=">
                  <a:extLst>
                    <a:ext uri="{A12FA001-AC4F-418D-AE19-62706E023703}">
                      <ahyp:hlinkClr xmlns:ahyp="http://schemas.microsoft.com/office/drawing/2018/hyperlinkcolor" val="tx"/>
                    </a:ext>
                  </a:extLst>
                </a:hlinkClick>
              </a:rPr>
              <a:t>Share Nicely </a:t>
            </a:r>
            <a:endParaRPr lang="en-GB" u="sng" dirty="0">
              <a:solidFill>
                <a:srgbClr val="FFFF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(~10 mins)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397FB219-A752-A8D0-6EB7-37AFA7AF8C77}"/>
              </a:ext>
              <a:ext uri="{C183D7F6-B498-43B3-948B-1728B52AA6E4}">
                <adec:decorative xmlns:adec="http://schemas.microsoft.com/office/drawing/2017/decorative" val="0"/>
              </a:ext>
            </a:extLst>
          </p:cNvPr>
          <p:cNvSpPr/>
          <p:nvPr/>
        </p:nvSpPr>
        <p:spPr>
          <a:xfrm>
            <a:off x="7270640" y="3587929"/>
            <a:ext cx="2361036" cy="148031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rgbClr val="FFFF00"/>
                </a:solidFill>
                <a:latin typeface="Calibri" panose="020F0502020204030204"/>
                <a:hlinkClick r:id="rId18" action="ppaction://hlinkpres?slideindex=1&amp;slidetitle=">
                  <a:extLst>
                    <a:ext uri="{A12FA001-AC4F-418D-AE19-62706E023703}">
                      <ahyp:hlinkClr xmlns:ahyp="http://schemas.microsoft.com/office/drawing/2018/hyperlinkcolor" val="tx"/>
                    </a:ext>
                  </a:extLst>
                </a:hlinkClick>
              </a:rPr>
              <a:t>Risk Communication</a:t>
            </a:r>
            <a:r>
              <a:rPr lang="en-GB" dirty="0">
                <a:solidFill>
                  <a:srgbClr val="FFFF00"/>
                </a:solidFill>
                <a:latin typeface="Calibri" panose="020F0502020204030204"/>
                <a:sym typeface="Wingdings" panose="05000000000000000000" pitchFamily="2" charset="2"/>
                <a:hlinkClick r:id="rId18" action="ppaction://hlinkpres?slideindex=1&amp;slidetitle=">
                  <a:extLst>
                    <a:ext uri="{A12FA001-AC4F-418D-AE19-62706E023703}">
                      <ahyp:hlinkClr xmlns:ahyp="http://schemas.microsoft.com/office/drawing/2018/hyperlinkcolor" val="tx"/>
                    </a:ext>
                  </a:extLst>
                </a:hlinkClick>
              </a:rPr>
              <a:t> </a:t>
            </a:r>
            <a:endParaRPr lang="en-GB" dirty="0">
              <a:solidFill>
                <a:srgbClr val="FFFF00"/>
              </a:solidFill>
              <a:latin typeface="Calibri" panose="020F0502020204030204"/>
              <a:sym typeface="Wingdings" panose="05000000000000000000" pitchFamily="2" charset="2"/>
            </a:endParaRPr>
          </a:p>
          <a:p>
            <a:pPr algn="ctr"/>
            <a:r>
              <a:rPr lang="en-GB" dirty="0">
                <a:solidFill>
                  <a:srgbClr val="FFFF00"/>
                </a:solidFill>
                <a:latin typeface="Calibri" panose="020F0502020204030204"/>
                <a:sym typeface="Wingdings" panose="05000000000000000000" pitchFamily="2" charset="2"/>
              </a:rPr>
              <a:t>  (~5 mins)</a:t>
            </a:r>
            <a:endParaRPr lang="en-GB" dirty="0">
              <a:solidFill>
                <a:srgbClr val="FFFF00"/>
              </a:solidFill>
              <a:latin typeface="Calibri" panose="020F0502020204030204"/>
            </a:endParaRPr>
          </a:p>
          <a:p>
            <a:pPr algn="ctr"/>
            <a:endParaRPr lang="en-GB" dirty="0">
              <a:solidFill>
                <a:srgbClr val="FFFF00"/>
              </a:solidFill>
              <a:latin typeface="Calibri" panose="020F0502020204030204"/>
            </a:endParaRPr>
          </a:p>
        </p:txBody>
      </p:sp>
      <p:sp>
        <p:nvSpPr>
          <p:cNvPr id="2" name="Rectangle: Rounded Corners 1">
            <a:extLst>
              <a:ext uri="{FF2B5EF4-FFF2-40B4-BE49-F238E27FC236}">
                <a16:creationId xmlns:a16="http://schemas.microsoft.com/office/drawing/2014/main" id="{FE604734-E840-E2F9-DA5B-50355CA386DF}"/>
              </a:ext>
              <a:ext uri="{C183D7F6-B498-43B3-948B-1728B52AA6E4}">
                <adec:decorative xmlns:adec="http://schemas.microsoft.com/office/drawing/2017/decorative" val="0"/>
              </a:ext>
            </a:extLst>
          </p:cNvPr>
          <p:cNvSpPr/>
          <p:nvPr/>
        </p:nvSpPr>
        <p:spPr>
          <a:xfrm>
            <a:off x="7270640" y="5298605"/>
            <a:ext cx="2361036" cy="148682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u="sng" dirty="0">
                <a:solidFill>
                  <a:srgbClr val="FFFF00"/>
                </a:solidFill>
                <a:latin typeface="Calibri" panose="020F0502020204030204"/>
                <a:hlinkClick r:id="rId19" action="ppaction://hlinkpres?slideindex=1&amp;slidetitle=">
                  <a:extLst>
                    <a:ext uri="{A12FA001-AC4F-418D-AE19-62706E023703}">
                      <ahyp:hlinkClr xmlns:ahyp="http://schemas.microsoft.com/office/drawing/2018/hyperlinkcolor" val="tx"/>
                    </a:ext>
                  </a:extLst>
                </a:hlinkClick>
              </a:rPr>
              <a:t>Hospital mortality</a:t>
            </a:r>
            <a:r>
              <a:rPr lang="en-GB" u="sng" dirty="0">
                <a:solidFill>
                  <a:srgbClr val="FFFF00"/>
                </a:solidFill>
                <a:latin typeface="Calibri" panose="020F0502020204030204"/>
              </a:rPr>
              <a:t> statistics</a:t>
            </a:r>
            <a:endParaRPr lang="en-GB" u="sng" dirty="0">
              <a:solidFill>
                <a:srgbClr val="FFFF00"/>
              </a:solidFill>
              <a:latin typeface="Calibri" panose="020F0502020204030204"/>
              <a:sym typeface="Wingdings" panose="05000000000000000000" pitchFamily="2" charset="2"/>
            </a:endParaRPr>
          </a:p>
          <a:p>
            <a:pPr algn="ctr"/>
            <a:r>
              <a:rPr lang="en-GB" u="sng" dirty="0">
                <a:solidFill>
                  <a:srgbClr val="FFFF00"/>
                </a:solidFill>
                <a:latin typeface="Calibri" panose="020F0502020204030204"/>
              </a:rPr>
              <a:t>(~15 mins)</a:t>
            </a:r>
          </a:p>
        </p:txBody>
      </p:sp>
      <p:sp>
        <p:nvSpPr>
          <p:cNvPr id="10" name="Rectangle: Rounded Corners 9">
            <a:extLst>
              <a:ext uri="{FF2B5EF4-FFF2-40B4-BE49-F238E27FC236}">
                <a16:creationId xmlns:a16="http://schemas.microsoft.com/office/drawing/2014/main" id="{69AE0D45-48C1-F26B-22B4-C770DCED4EA1}"/>
              </a:ext>
              <a:ext uri="{C183D7F6-B498-43B3-948B-1728B52AA6E4}">
                <adec:decorative xmlns:adec="http://schemas.microsoft.com/office/drawing/2017/decorative" val="0"/>
              </a:ext>
            </a:extLst>
          </p:cNvPr>
          <p:cNvSpPr/>
          <p:nvPr/>
        </p:nvSpPr>
        <p:spPr>
          <a:xfrm>
            <a:off x="9823269" y="99440"/>
            <a:ext cx="2361036" cy="14738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lumMod val="75000"/>
                  </a:schemeClr>
                </a:solidFill>
                <a:latin typeface="Calibri" panose="020F0502020204030204"/>
                <a:hlinkClick r:id="rId20" action="ppaction://hlinkpres?slideindex=1&amp;slidetitle=">
                  <a:extLst>
                    <a:ext uri="{A12FA001-AC4F-418D-AE19-62706E023703}">
                      <ahyp:hlinkClr xmlns:ahyp="http://schemas.microsoft.com/office/drawing/2018/hyperlinkcolor" val="tx"/>
                    </a:ext>
                  </a:extLst>
                </a:hlinkClick>
              </a:rPr>
              <a:t>P-values</a:t>
            </a:r>
            <a:r>
              <a:rPr lang="en-GB" u="sng" dirty="0">
                <a:solidFill>
                  <a:schemeClr val="bg1">
                    <a:lumMod val="75000"/>
                  </a:schemeClr>
                </a:solidFill>
                <a:latin typeface="Calibri" panose="020F0502020204030204"/>
              </a:rPr>
              <a:t> &amp; CI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lumMod val="75000"/>
                  </a:schemeClr>
                </a:solidFill>
                <a:latin typeface="Calibri" panose="020F0502020204030204"/>
              </a:rPr>
              <a:t>(~15 mins)</a:t>
            </a:r>
            <a:r>
              <a:rPr lang="en-GB" dirty="0">
                <a:solidFill>
                  <a:schemeClr val="bg1">
                    <a:lumMod val="75000"/>
                  </a:schemeClr>
                </a:solidFill>
                <a:latin typeface="Calibri" panose="020F0502020204030204"/>
                <a:sym typeface="Wingdings" panose="05000000000000000000" pitchFamily="2" charset="2"/>
              </a:rPr>
              <a:t> </a:t>
            </a:r>
            <a:endParaRPr lang="en-GB"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670992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rId2"/>
            <a:extLst>
              <a:ext uri="{FF2B5EF4-FFF2-40B4-BE49-F238E27FC236}">
                <a16:creationId xmlns:a16="http://schemas.microsoft.com/office/drawing/2014/main" id="{A40054FF-0DF9-9C97-C4EE-0D37FBD418CE}"/>
              </a:ext>
            </a:extLst>
          </p:cNvPr>
          <p:cNvSpPr/>
          <p:nvPr/>
        </p:nvSpPr>
        <p:spPr>
          <a:xfrm>
            <a:off x="4002256" y="352425"/>
            <a:ext cx="1892529" cy="1469069"/>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Red bead experiment</a:t>
            </a:r>
          </a:p>
          <a:p>
            <a:pPr algn="ctr"/>
            <a:r>
              <a:rPr lang="en-GB" sz="1400" i="1" dirty="0"/>
              <a:t>(30 mins)</a:t>
            </a:r>
          </a:p>
        </p:txBody>
      </p:sp>
      <p:sp>
        <p:nvSpPr>
          <p:cNvPr id="11" name="Rectangle: Rounded Corners 10">
            <a:hlinkClick r:id="rId3"/>
            <a:extLst>
              <a:ext uri="{FF2B5EF4-FFF2-40B4-BE49-F238E27FC236}">
                <a16:creationId xmlns:a16="http://schemas.microsoft.com/office/drawing/2014/main" id="{57EC948E-14C4-00BE-5158-4B0DA75911D9}"/>
              </a:ext>
            </a:extLst>
          </p:cNvPr>
          <p:cNvSpPr/>
          <p:nvPr/>
        </p:nvSpPr>
        <p:spPr>
          <a:xfrm>
            <a:off x="6069776" y="354643"/>
            <a:ext cx="1892529" cy="1469069"/>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Regression to the mean</a:t>
            </a:r>
          </a:p>
          <a:p>
            <a:pPr algn="ctr"/>
            <a:r>
              <a:rPr lang="en-GB" sz="1400" i="1" dirty="0"/>
              <a:t>(10 mins)</a:t>
            </a:r>
          </a:p>
        </p:txBody>
      </p:sp>
      <p:sp>
        <p:nvSpPr>
          <p:cNvPr id="12" name="Rectangle: Rounded Corners 11">
            <a:hlinkClick r:id="rId4"/>
            <a:extLst>
              <a:ext uri="{FF2B5EF4-FFF2-40B4-BE49-F238E27FC236}">
                <a16:creationId xmlns:a16="http://schemas.microsoft.com/office/drawing/2014/main" id="{ABB8BF86-0274-B68B-3B52-1792FC4E98FA}"/>
              </a:ext>
            </a:extLst>
          </p:cNvPr>
          <p:cNvSpPr/>
          <p:nvPr/>
        </p:nvSpPr>
        <p:spPr>
          <a:xfrm>
            <a:off x="8137296" y="354643"/>
            <a:ext cx="1892529" cy="1469069"/>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Size matters: Little vs large</a:t>
            </a:r>
          </a:p>
          <a:p>
            <a:pPr algn="ctr"/>
            <a:r>
              <a:rPr lang="en-GB" sz="1400" i="1" dirty="0"/>
              <a:t>(10 mins)</a:t>
            </a:r>
          </a:p>
        </p:txBody>
      </p:sp>
      <p:sp>
        <p:nvSpPr>
          <p:cNvPr id="14" name="Rectangle: Rounded Corners 13">
            <a:hlinkClick r:id="rId5"/>
            <a:extLst>
              <a:ext uri="{FF2B5EF4-FFF2-40B4-BE49-F238E27FC236}">
                <a16:creationId xmlns:a16="http://schemas.microsoft.com/office/drawing/2014/main" id="{54DC5E45-2397-5133-3ACB-151F055CF0DF}"/>
              </a:ext>
            </a:extLst>
          </p:cNvPr>
          <p:cNvSpPr/>
          <p:nvPr/>
        </p:nvSpPr>
        <p:spPr>
          <a:xfrm>
            <a:off x="1925337" y="1902353"/>
            <a:ext cx="1892529" cy="1469069"/>
          </a:xfrm>
          <a:prstGeom prst="roundRect">
            <a:avLst/>
          </a:prstGeom>
          <a:solidFill>
            <a:srgbClr val="990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Insights from Systems Thinking</a:t>
            </a:r>
          </a:p>
          <a:p>
            <a:pPr algn="ctr"/>
            <a:r>
              <a:rPr lang="en-GB" sz="1400" i="1" dirty="0"/>
              <a:t>(10 mins)</a:t>
            </a:r>
          </a:p>
        </p:txBody>
      </p:sp>
      <p:sp>
        <p:nvSpPr>
          <p:cNvPr id="15" name="Rectangle: Rounded Corners 14">
            <a:hlinkClick r:id="rId6"/>
            <a:extLst>
              <a:ext uri="{FF2B5EF4-FFF2-40B4-BE49-F238E27FC236}">
                <a16:creationId xmlns:a16="http://schemas.microsoft.com/office/drawing/2014/main" id="{5EEE9968-27FB-8D9B-2A75-A1BDFFD327AF}"/>
              </a:ext>
            </a:extLst>
          </p:cNvPr>
          <p:cNvSpPr/>
          <p:nvPr/>
        </p:nvSpPr>
        <p:spPr>
          <a:xfrm>
            <a:off x="3992857" y="1907219"/>
            <a:ext cx="1892529" cy="1469069"/>
          </a:xfrm>
          <a:prstGeom prst="roundRect">
            <a:avLst/>
          </a:prstGeom>
          <a:solidFill>
            <a:srgbClr val="990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Share Nicely</a:t>
            </a:r>
          </a:p>
          <a:p>
            <a:pPr algn="ctr"/>
            <a:r>
              <a:rPr lang="en-GB" sz="1400" i="1" dirty="0"/>
              <a:t>(10 mins)</a:t>
            </a:r>
          </a:p>
        </p:txBody>
      </p:sp>
      <p:sp>
        <p:nvSpPr>
          <p:cNvPr id="16" name="Rectangle: Rounded Corners 15">
            <a:hlinkClick r:id="rId7"/>
            <a:extLst>
              <a:ext uri="{FF2B5EF4-FFF2-40B4-BE49-F238E27FC236}">
                <a16:creationId xmlns:a16="http://schemas.microsoft.com/office/drawing/2014/main" id="{9084FF14-30FA-F9F2-B7BA-D7DE59DC6B95}"/>
              </a:ext>
            </a:extLst>
          </p:cNvPr>
          <p:cNvSpPr/>
          <p:nvPr/>
        </p:nvSpPr>
        <p:spPr>
          <a:xfrm>
            <a:off x="6069776" y="1883730"/>
            <a:ext cx="1892529" cy="1469069"/>
          </a:xfrm>
          <a:prstGeom prst="roundRect">
            <a:avLst/>
          </a:prstGeom>
          <a:solidFill>
            <a:srgbClr val="990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One version of the truth</a:t>
            </a:r>
          </a:p>
          <a:p>
            <a:pPr algn="ctr"/>
            <a:r>
              <a:rPr lang="en-GB" sz="1400" i="1" dirty="0"/>
              <a:t>(5 mins)</a:t>
            </a:r>
          </a:p>
        </p:txBody>
      </p:sp>
      <p:sp>
        <p:nvSpPr>
          <p:cNvPr id="17" name="Rectangle: Rounded Corners 16">
            <a:hlinkClick r:id="rId8"/>
            <a:extLst>
              <a:ext uri="{FF2B5EF4-FFF2-40B4-BE49-F238E27FC236}">
                <a16:creationId xmlns:a16="http://schemas.microsoft.com/office/drawing/2014/main" id="{7C2F518A-C530-4267-EC97-D0CA04F60125}"/>
              </a:ext>
            </a:extLst>
          </p:cNvPr>
          <p:cNvSpPr/>
          <p:nvPr/>
        </p:nvSpPr>
        <p:spPr>
          <a:xfrm>
            <a:off x="8137296" y="1883730"/>
            <a:ext cx="1892529" cy="1469069"/>
          </a:xfrm>
          <a:prstGeom prst="roundRect">
            <a:avLst/>
          </a:prstGeom>
          <a:solidFill>
            <a:srgbClr val="990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Waiting lists</a:t>
            </a:r>
          </a:p>
          <a:p>
            <a:pPr algn="ctr"/>
            <a:r>
              <a:rPr lang="en-GB" sz="1400" i="1" dirty="0"/>
              <a:t>(10 mins)</a:t>
            </a:r>
          </a:p>
        </p:txBody>
      </p:sp>
      <p:sp>
        <p:nvSpPr>
          <p:cNvPr id="19" name="Rectangle: Rounded Corners 18">
            <a:hlinkClick r:id="rId9"/>
            <a:extLst>
              <a:ext uri="{FF2B5EF4-FFF2-40B4-BE49-F238E27FC236}">
                <a16:creationId xmlns:a16="http://schemas.microsoft.com/office/drawing/2014/main" id="{F8F6C81A-3075-2D17-0A62-897C9E06E451}"/>
              </a:ext>
            </a:extLst>
          </p:cNvPr>
          <p:cNvSpPr/>
          <p:nvPr/>
        </p:nvSpPr>
        <p:spPr>
          <a:xfrm>
            <a:off x="1934736" y="3462012"/>
            <a:ext cx="1892529" cy="146906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The language of uncertainty</a:t>
            </a:r>
          </a:p>
          <a:p>
            <a:pPr algn="ctr"/>
            <a:r>
              <a:rPr lang="en-GB" sz="1400" i="1" dirty="0"/>
              <a:t>(10 mins)</a:t>
            </a:r>
          </a:p>
        </p:txBody>
      </p:sp>
      <p:sp>
        <p:nvSpPr>
          <p:cNvPr id="20" name="Rectangle: Rounded Corners 19">
            <a:hlinkClick r:id="rId10"/>
            <a:extLst>
              <a:ext uri="{FF2B5EF4-FFF2-40B4-BE49-F238E27FC236}">
                <a16:creationId xmlns:a16="http://schemas.microsoft.com/office/drawing/2014/main" id="{6425B610-0764-D2DB-EC64-F122204CB17F}"/>
              </a:ext>
            </a:extLst>
          </p:cNvPr>
          <p:cNvSpPr/>
          <p:nvPr/>
        </p:nvSpPr>
        <p:spPr>
          <a:xfrm>
            <a:off x="4002256" y="3462013"/>
            <a:ext cx="1892529" cy="146906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Forecasting uncertainty</a:t>
            </a:r>
          </a:p>
          <a:p>
            <a:pPr algn="ctr"/>
            <a:r>
              <a:rPr lang="en-GB" sz="1400" i="1" dirty="0"/>
              <a:t>(15 mins)</a:t>
            </a:r>
          </a:p>
        </p:txBody>
      </p:sp>
      <p:sp>
        <p:nvSpPr>
          <p:cNvPr id="21" name="Rectangle: Rounded Corners 20">
            <a:hlinkClick r:id="rId11"/>
            <a:extLst>
              <a:ext uri="{FF2B5EF4-FFF2-40B4-BE49-F238E27FC236}">
                <a16:creationId xmlns:a16="http://schemas.microsoft.com/office/drawing/2014/main" id="{FE6EAA9E-EA65-E327-80EA-FE14EC8106C5}"/>
              </a:ext>
            </a:extLst>
          </p:cNvPr>
          <p:cNvSpPr/>
          <p:nvPr/>
        </p:nvSpPr>
        <p:spPr>
          <a:xfrm>
            <a:off x="6062786" y="3450515"/>
            <a:ext cx="1892529" cy="146906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Handling uncertainty</a:t>
            </a:r>
          </a:p>
          <a:p>
            <a:pPr algn="ctr"/>
            <a:r>
              <a:rPr lang="en-GB" sz="1400" i="1" dirty="0"/>
              <a:t>(30 mins)</a:t>
            </a:r>
          </a:p>
        </p:txBody>
      </p:sp>
      <p:sp>
        <p:nvSpPr>
          <p:cNvPr id="22" name="Rectangle: Rounded Corners 21">
            <a:hlinkClick r:id="rId12"/>
            <a:extLst>
              <a:ext uri="{FF2B5EF4-FFF2-40B4-BE49-F238E27FC236}">
                <a16:creationId xmlns:a16="http://schemas.microsoft.com/office/drawing/2014/main" id="{437FBCBD-412A-9D5D-A76E-5CC5E97ACCB3}"/>
              </a:ext>
            </a:extLst>
          </p:cNvPr>
          <p:cNvSpPr/>
          <p:nvPr/>
        </p:nvSpPr>
        <p:spPr>
          <a:xfrm>
            <a:off x="8137296" y="3462012"/>
            <a:ext cx="1892529" cy="146906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Risk communication</a:t>
            </a:r>
          </a:p>
          <a:p>
            <a:pPr algn="ctr"/>
            <a:r>
              <a:rPr lang="en-GB" sz="1400" i="1" dirty="0"/>
              <a:t>(5 mins)</a:t>
            </a:r>
          </a:p>
        </p:txBody>
      </p:sp>
      <p:sp>
        <p:nvSpPr>
          <p:cNvPr id="23" name="Rectangle: Rounded Corners 22">
            <a:hlinkClick r:id="rId13"/>
            <a:extLst>
              <a:ext uri="{FF2B5EF4-FFF2-40B4-BE49-F238E27FC236}">
                <a16:creationId xmlns:a16="http://schemas.microsoft.com/office/drawing/2014/main" id="{EA8C503F-F194-56C4-8934-1D799C2825AB}"/>
              </a:ext>
            </a:extLst>
          </p:cNvPr>
          <p:cNvSpPr/>
          <p:nvPr/>
        </p:nvSpPr>
        <p:spPr>
          <a:xfrm>
            <a:off x="1934736" y="5055555"/>
            <a:ext cx="1892529" cy="1469069"/>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Every plan is a theory</a:t>
            </a:r>
          </a:p>
          <a:p>
            <a:pPr algn="ctr"/>
            <a:r>
              <a:rPr lang="en-GB" sz="1400" i="1" dirty="0"/>
              <a:t>(10 mins)</a:t>
            </a:r>
          </a:p>
        </p:txBody>
      </p:sp>
      <p:sp>
        <p:nvSpPr>
          <p:cNvPr id="24" name="Rectangle: Rounded Corners 23">
            <a:hlinkClick r:id="rId14"/>
            <a:extLst>
              <a:ext uri="{FF2B5EF4-FFF2-40B4-BE49-F238E27FC236}">
                <a16:creationId xmlns:a16="http://schemas.microsoft.com/office/drawing/2014/main" id="{34E611D7-B9EA-5142-741F-E130784C2D72}"/>
              </a:ext>
            </a:extLst>
          </p:cNvPr>
          <p:cNvSpPr/>
          <p:nvPr/>
        </p:nvSpPr>
        <p:spPr>
          <a:xfrm>
            <a:off x="4002256" y="5055556"/>
            <a:ext cx="1892529" cy="1469069"/>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Emergency theatre</a:t>
            </a:r>
          </a:p>
          <a:p>
            <a:pPr algn="ctr"/>
            <a:r>
              <a:rPr lang="en-GB" sz="1400" i="1" dirty="0"/>
              <a:t>(5 mins)</a:t>
            </a:r>
          </a:p>
        </p:txBody>
      </p:sp>
      <p:sp>
        <p:nvSpPr>
          <p:cNvPr id="25" name="Rectangle: Rounded Corners 24">
            <a:hlinkClick r:id="rId15"/>
            <a:extLst>
              <a:ext uri="{FF2B5EF4-FFF2-40B4-BE49-F238E27FC236}">
                <a16:creationId xmlns:a16="http://schemas.microsoft.com/office/drawing/2014/main" id="{67DAB1FD-1DF5-F758-49C4-BBC683B74C8D}"/>
              </a:ext>
            </a:extLst>
          </p:cNvPr>
          <p:cNvSpPr/>
          <p:nvPr/>
        </p:nvSpPr>
        <p:spPr>
          <a:xfrm>
            <a:off x="6069776" y="5055555"/>
            <a:ext cx="1892529" cy="1469069"/>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Risk prediction</a:t>
            </a:r>
          </a:p>
          <a:p>
            <a:pPr algn="ctr"/>
            <a:r>
              <a:rPr lang="en-GB" sz="1400" i="1" dirty="0"/>
              <a:t>(10 mins)</a:t>
            </a:r>
          </a:p>
        </p:txBody>
      </p:sp>
      <p:sp>
        <p:nvSpPr>
          <p:cNvPr id="26" name="Rectangle: Rounded Corners 25">
            <a:hlinkClick r:id="rId16"/>
            <a:extLst>
              <a:ext uri="{FF2B5EF4-FFF2-40B4-BE49-F238E27FC236}">
                <a16:creationId xmlns:a16="http://schemas.microsoft.com/office/drawing/2014/main" id="{96AA42A0-1469-7AC2-E401-D24B385C8341}"/>
              </a:ext>
            </a:extLst>
          </p:cNvPr>
          <p:cNvSpPr/>
          <p:nvPr/>
        </p:nvSpPr>
        <p:spPr>
          <a:xfrm>
            <a:off x="8137296" y="5055555"/>
            <a:ext cx="1892529" cy="1469069"/>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Hospital mortality statistics</a:t>
            </a:r>
          </a:p>
          <a:p>
            <a:pPr algn="ctr"/>
            <a:r>
              <a:rPr lang="en-GB" sz="1400" i="1" dirty="0"/>
              <a:t>(51 mins)</a:t>
            </a:r>
          </a:p>
        </p:txBody>
      </p:sp>
      <p:sp>
        <p:nvSpPr>
          <p:cNvPr id="31" name="TextBox 30">
            <a:extLst>
              <a:ext uri="{FF2B5EF4-FFF2-40B4-BE49-F238E27FC236}">
                <a16:creationId xmlns:a16="http://schemas.microsoft.com/office/drawing/2014/main" id="{DFC084EB-4F32-1BFE-CEED-70466F8B3234}"/>
              </a:ext>
            </a:extLst>
          </p:cNvPr>
          <p:cNvSpPr txBox="1"/>
          <p:nvPr/>
        </p:nvSpPr>
        <p:spPr>
          <a:xfrm>
            <a:off x="133350" y="756486"/>
            <a:ext cx="1750219" cy="584775"/>
          </a:xfrm>
          <a:prstGeom prst="rect">
            <a:avLst/>
          </a:prstGeom>
          <a:noFill/>
        </p:spPr>
        <p:txBody>
          <a:bodyPr wrap="square" rtlCol="0">
            <a:spAutoFit/>
          </a:bodyPr>
          <a:lstStyle/>
          <a:p>
            <a:pPr algn="ctr"/>
            <a:r>
              <a:rPr lang="en-GB" sz="1600" b="1" strike="sngStrike" dirty="0">
                <a:solidFill>
                  <a:schemeClr val="bg1">
                    <a:lumMod val="75000"/>
                  </a:schemeClr>
                </a:solidFill>
              </a:rPr>
              <a:t>Mis</a:t>
            </a:r>
            <a:r>
              <a:rPr lang="en-GB" sz="1600" b="1" dirty="0"/>
              <a:t>understanding</a:t>
            </a:r>
          </a:p>
          <a:p>
            <a:pPr algn="ctr"/>
            <a:r>
              <a:rPr lang="en-GB" sz="1600" b="1" dirty="0"/>
              <a:t>Variation</a:t>
            </a:r>
          </a:p>
        </p:txBody>
      </p:sp>
      <p:sp>
        <p:nvSpPr>
          <p:cNvPr id="32" name="TextBox 31">
            <a:extLst>
              <a:ext uri="{FF2B5EF4-FFF2-40B4-BE49-F238E27FC236}">
                <a16:creationId xmlns:a16="http://schemas.microsoft.com/office/drawing/2014/main" id="{9CA4599B-5EB1-58C9-73B9-B26221A51961}"/>
              </a:ext>
            </a:extLst>
          </p:cNvPr>
          <p:cNvSpPr txBox="1"/>
          <p:nvPr/>
        </p:nvSpPr>
        <p:spPr>
          <a:xfrm>
            <a:off x="80217" y="5457398"/>
            <a:ext cx="1829221" cy="584775"/>
          </a:xfrm>
          <a:prstGeom prst="rect">
            <a:avLst/>
          </a:prstGeom>
          <a:noFill/>
        </p:spPr>
        <p:txBody>
          <a:bodyPr wrap="square" rtlCol="0">
            <a:spAutoFit/>
          </a:bodyPr>
          <a:lstStyle/>
          <a:p>
            <a:pPr algn="ctr"/>
            <a:r>
              <a:rPr lang="en-GB" sz="1600" b="1" strike="sngStrike" dirty="0">
                <a:solidFill>
                  <a:schemeClr val="bg1">
                    <a:lumMod val="75000"/>
                  </a:schemeClr>
                </a:solidFill>
              </a:rPr>
              <a:t>In</a:t>
            </a:r>
            <a:r>
              <a:rPr lang="en-GB" sz="1600" b="1" dirty="0"/>
              <a:t>correct</a:t>
            </a:r>
          </a:p>
          <a:p>
            <a:pPr algn="ctr"/>
            <a:r>
              <a:rPr lang="en-GB" sz="1600" b="1" dirty="0"/>
              <a:t>Mental Models</a:t>
            </a:r>
          </a:p>
        </p:txBody>
      </p:sp>
      <p:sp>
        <p:nvSpPr>
          <p:cNvPr id="33" name="TextBox 32">
            <a:extLst>
              <a:ext uri="{FF2B5EF4-FFF2-40B4-BE49-F238E27FC236}">
                <a16:creationId xmlns:a16="http://schemas.microsoft.com/office/drawing/2014/main" id="{A19A2E69-27B0-FE59-1596-47ABBF2C32F2}"/>
              </a:ext>
            </a:extLst>
          </p:cNvPr>
          <p:cNvSpPr txBox="1"/>
          <p:nvPr/>
        </p:nvSpPr>
        <p:spPr>
          <a:xfrm>
            <a:off x="306541" y="4002355"/>
            <a:ext cx="1492706" cy="338554"/>
          </a:xfrm>
          <a:prstGeom prst="rect">
            <a:avLst/>
          </a:prstGeom>
          <a:noFill/>
        </p:spPr>
        <p:txBody>
          <a:bodyPr wrap="square" rtlCol="0">
            <a:spAutoFit/>
          </a:bodyPr>
          <a:lstStyle/>
          <a:p>
            <a:pPr algn="ctr"/>
            <a:r>
              <a:rPr lang="en-GB" sz="1600" b="1" strike="sngStrike" dirty="0">
                <a:solidFill>
                  <a:schemeClr val="bg1">
                    <a:lumMod val="75000"/>
                  </a:schemeClr>
                </a:solidFill>
              </a:rPr>
              <a:t>Un</a:t>
            </a:r>
            <a:r>
              <a:rPr lang="en-GB" sz="1600" b="1" dirty="0"/>
              <a:t>certainty</a:t>
            </a:r>
          </a:p>
        </p:txBody>
      </p:sp>
      <p:sp>
        <p:nvSpPr>
          <p:cNvPr id="34" name="TextBox 33">
            <a:extLst>
              <a:ext uri="{FF2B5EF4-FFF2-40B4-BE49-F238E27FC236}">
                <a16:creationId xmlns:a16="http://schemas.microsoft.com/office/drawing/2014/main" id="{99488277-BB97-9616-9950-FCA63F210540}"/>
              </a:ext>
            </a:extLst>
          </p:cNvPr>
          <p:cNvSpPr txBox="1"/>
          <p:nvPr/>
        </p:nvSpPr>
        <p:spPr>
          <a:xfrm>
            <a:off x="53545" y="2285573"/>
            <a:ext cx="1868881" cy="584775"/>
          </a:xfrm>
          <a:prstGeom prst="rect">
            <a:avLst/>
          </a:prstGeom>
          <a:noFill/>
        </p:spPr>
        <p:txBody>
          <a:bodyPr wrap="square" rtlCol="0">
            <a:spAutoFit/>
          </a:bodyPr>
          <a:lstStyle/>
          <a:p>
            <a:pPr algn="ctr"/>
            <a:r>
              <a:rPr lang="en-GB" sz="1600" b="1" strike="sngStrike" dirty="0">
                <a:solidFill>
                  <a:schemeClr val="bg1">
                    <a:lumMod val="75000"/>
                  </a:schemeClr>
                </a:solidFill>
              </a:rPr>
              <a:t>Mis</a:t>
            </a:r>
            <a:r>
              <a:rPr lang="en-GB" sz="1600" b="1" dirty="0"/>
              <a:t>understanding</a:t>
            </a:r>
          </a:p>
          <a:p>
            <a:pPr algn="ctr"/>
            <a:r>
              <a:rPr lang="en-GB" sz="1600" b="1" dirty="0"/>
              <a:t>Systems</a:t>
            </a:r>
          </a:p>
        </p:txBody>
      </p:sp>
      <p:sp>
        <p:nvSpPr>
          <p:cNvPr id="2" name="Rectangle: Rounded Corners 1">
            <a:hlinkClick r:id="rId17"/>
            <a:extLst>
              <a:ext uri="{FF2B5EF4-FFF2-40B4-BE49-F238E27FC236}">
                <a16:creationId xmlns:a16="http://schemas.microsoft.com/office/drawing/2014/main" id="{9812960B-0E91-79AA-13EF-FF5C3D32ACF9}"/>
              </a:ext>
            </a:extLst>
          </p:cNvPr>
          <p:cNvSpPr/>
          <p:nvPr/>
        </p:nvSpPr>
        <p:spPr>
          <a:xfrm>
            <a:off x="1934736" y="354643"/>
            <a:ext cx="1892529" cy="1469069"/>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Understanding variation</a:t>
            </a:r>
          </a:p>
          <a:p>
            <a:pPr algn="ctr"/>
            <a:r>
              <a:rPr lang="en-GB" sz="1400" i="1" dirty="0"/>
              <a:t>(25 mins)</a:t>
            </a:r>
          </a:p>
        </p:txBody>
      </p:sp>
      <p:pic>
        <p:nvPicPr>
          <p:cNvPr id="41" name="Graphic 40" descr="Signature with solid fill">
            <a:extLst>
              <a:ext uri="{FF2B5EF4-FFF2-40B4-BE49-F238E27FC236}">
                <a16:creationId xmlns:a16="http://schemas.microsoft.com/office/drawing/2014/main" id="{DE3F58EF-C4CB-4BC6-9A0D-FBCADA222FF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661926" y="1254431"/>
            <a:ext cx="527464" cy="561975"/>
          </a:xfrm>
          <a:prstGeom prst="rect">
            <a:avLst/>
          </a:prstGeom>
        </p:spPr>
      </p:pic>
      <p:pic>
        <p:nvPicPr>
          <p:cNvPr id="42" name="Graphic 41" descr="Dice with solid fill">
            <a:extLst>
              <a:ext uri="{FF2B5EF4-FFF2-40B4-BE49-F238E27FC236}">
                <a16:creationId xmlns:a16="http://schemas.microsoft.com/office/drawing/2014/main" id="{311EF50B-770E-B87B-88D5-EA665C6F9FAA}"/>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4678279" y="1212543"/>
            <a:ext cx="527464" cy="561975"/>
          </a:xfrm>
          <a:prstGeom prst="rect">
            <a:avLst/>
          </a:prstGeom>
        </p:spPr>
      </p:pic>
      <p:pic>
        <p:nvPicPr>
          <p:cNvPr id="43" name="Graphic 42" descr="Sort with solid fill">
            <a:extLst>
              <a:ext uri="{FF2B5EF4-FFF2-40B4-BE49-F238E27FC236}">
                <a16:creationId xmlns:a16="http://schemas.microsoft.com/office/drawing/2014/main" id="{A47FD2D7-C9F3-929B-4F40-B27E22D672C7}"/>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6896693" y="1254431"/>
            <a:ext cx="432771" cy="461086"/>
          </a:xfrm>
          <a:prstGeom prst="rect">
            <a:avLst/>
          </a:prstGeom>
        </p:spPr>
      </p:pic>
      <p:pic>
        <p:nvPicPr>
          <p:cNvPr id="44" name="Graphic 43" descr="Man with kid with solid fill">
            <a:extLst>
              <a:ext uri="{FF2B5EF4-FFF2-40B4-BE49-F238E27FC236}">
                <a16:creationId xmlns:a16="http://schemas.microsoft.com/office/drawing/2014/main" id="{F4451BCE-84EC-527E-E9E0-A79813562CBD}"/>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8876046" y="1242037"/>
            <a:ext cx="527464" cy="561975"/>
          </a:xfrm>
          <a:prstGeom prst="rect">
            <a:avLst/>
          </a:prstGeom>
        </p:spPr>
      </p:pic>
      <p:pic>
        <p:nvPicPr>
          <p:cNvPr id="45" name="Graphic 44" descr="Ruler with solid fill">
            <a:extLst>
              <a:ext uri="{FF2B5EF4-FFF2-40B4-BE49-F238E27FC236}">
                <a16:creationId xmlns:a16="http://schemas.microsoft.com/office/drawing/2014/main" id="{2920D1DE-B575-B76A-8E53-94E3DBA649C8}"/>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2663087" y="4369106"/>
            <a:ext cx="527464" cy="561975"/>
          </a:xfrm>
          <a:prstGeom prst="rect">
            <a:avLst/>
          </a:prstGeom>
        </p:spPr>
      </p:pic>
      <p:pic>
        <p:nvPicPr>
          <p:cNvPr id="46" name="Graphic 45" descr="Group with solid fill">
            <a:extLst>
              <a:ext uri="{FF2B5EF4-FFF2-40B4-BE49-F238E27FC236}">
                <a16:creationId xmlns:a16="http://schemas.microsoft.com/office/drawing/2014/main" id="{FE7F7E7B-E90D-C0EB-A340-48D81E735151}"/>
              </a:ext>
            </a:extLst>
          </p:cNvPr>
          <p:cNvPicPr>
            <a:picLocks noChangeAspect="1"/>
          </p:cNvPicPr>
          <p:nvPr/>
        </p:nvPicPr>
        <p:blipFill>
          <a:blip r:embed="rId28">
            <a:extLst>
              <a:ext uri="{96DAC541-7B7A-43D3-8B79-37D633B846F1}">
                <asvg:svgBlip xmlns:asvg="http://schemas.microsoft.com/office/drawing/2016/SVG/main" r:embed="rId29"/>
              </a:ext>
            </a:extLst>
          </a:blip>
          <a:srcRect/>
          <a:stretch/>
        </p:blipFill>
        <p:spPr>
          <a:xfrm>
            <a:off x="9452513" y="2711334"/>
            <a:ext cx="527464" cy="561975"/>
          </a:xfrm>
          <a:prstGeom prst="rect">
            <a:avLst/>
          </a:prstGeom>
        </p:spPr>
      </p:pic>
      <p:pic>
        <p:nvPicPr>
          <p:cNvPr id="47" name="Graphic 46" descr="Whole pizza with solid fill">
            <a:extLst>
              <a:ext uri="{FF2B5EF4-FFF2-40B4-BE49-F238E27FC236}">
                <a16:creationId xmlns:a16="http://schemas.microsoft.com/office/drawing/2014/main" id="{E4D91000-49B9-B453-60D4-A7F7B45A9204}"/>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4678279" y="2723729"/>
            <a:ext cx="527464" cy="561975"/>
          </a:xfrm>
          <a:prstGeom prst="rect">
            <a:avLst/>
          </a:prstGeom>
        </p:spPr>
      </p:pic>
      <p:pic>
        <p:nvPicPr>
          <p:cNvPr id="48" name="Graphic 47" descr="Chevron arrows with solid fill">
            <a:extLst>
              <a:ext uri="{FF2B5EF4-FFF2-40B4-BE49-F238E27FC236}">
                <a16:creationId xmlns:a16="http://schemas.microsoft.com/office/drawing/2014/main" id="{18D69EB1-F1AC-2C39-914C-E59F26CCD8F1}"/>
              </a:ext>
            </a:extLst>
          </p:cNvPr>
          <p:cNvPicPr>
            <a:picLocks noChangeAspect="1"/>
          </p:cNvPicPr>
          <p:nvPr/>
        </p:nvPicPr>
        <p:blipFill>
          <a:blip r:embed="rId32">
            <a:extLst>
              <a:ext uri="{96DAC541-7B7A-43D3-8B79-37D633B846F1}">
                <asvg:svgBlip xmlns:asvg="http://schemas.microsoft.com/office/drawing/2016/SVG/main" r:embed="rId33"/>
              </a:ext>
            </a:extLst>
          </a:blip>
          <a:srcRect/>
          <a:stretch/>
        </p:blipFill>
        <p:spPr>
          <a:xfrm>
            <a:off x="2626944" y="2759841"/>
            <a:ext cx="527464" cy="561975"/>
          </a:xfrm>
          <a:prstGeom prst="rect">
            <a:avLst/>
          </a:prstGeom>
        </p:spPr>
      </p:pic>
      <p:pic>
        <p:nvPicPr>
          <p:cNvPr id="49" name="Graphic 48" descr="Stuffed Toy with solid fill">
            <a:extLst>
              <a:ext uri="{FF2B5EF4-FFF2-40B4-BE49-F238E27FC236}">
                <a16:creationId xmlns:a16="http://schemas.microsoft.com/office/drawing/2014/main" id="{C80BD5DF-55C3-22FC-095D-17B03D0AF02C}"/>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6796653" y="2723728"/>
            <a:ext cx="527464" cy="561975"/>
          </a:xfrm>
          <a:prstGeom prst="rect">
            <a:avLst/>
          </a:prstGeom>
        </p:spPr>
      </p:pic>
      <p:pic>
        <p:nvPicPr>
          <p:cNvPr id="50" name="Graphic 49" descr="Slot Machine with solid fill">
            <a:extLst>
              <a:ext uri="{FF2B5EF4-FFF2-40B4-BE49-F238E27FC236}">
                <a16:creationId xmlns:a16="http://schemas.microsoft.com/office/drawing/2014/main" id="{38FCEB48-2D24-981D-5248-637E11FDCA63}"/>
              </a:ext>
            </a:extLst>
          </p:cNvPr>
          <p:cNvPicPr>
            <a:picLocks noChangeAspect="1"/>
          </p:cNvPicPr>
          <p:nvPr/>
        </p:nvPicPr>
        <p:blipFill>
          <a:blip r:embed="rId36">
            <a:extLst>
              <a:ext uri="{96DAC541-7B7A-43D3-8B79-37D633B846F1}">
                <asvg:svgBlip xmlns:asvg="http://schemas.microsoft.com/office/drawing/2016/SVG/main" r:embed="rId37"/>
              </a:ext>
            </a:extLst>
          </a:blip>
          <a:srcRect/>
          <a:stretch/>
        </p:blipFill>
        <p:spPr>
          <a:xfrm>
            <a:off x="6796652" y="4333049"/>
            <a:ext cx="527464" cy="561975"/>
          </a:xfrm>
          <a:prstGeom prst="rect">
            <a:avLst/>
          </a:prstGeom>
        </p:spPr>
      </p:pic>
      <p:pic>
        <p:nvPicPr>
          <p:cNvPr id="51" name="Graphic 50" descr="Upward trend with solid fill">
            <a:extLst>
              <a:ext uri="{FF2B5EF4-FFF2-40B4-BE49-F238E27FC236}">
                <a16:creationId xmlns:a16="http://schemas.microsoft.com/office/drawing/2014/main" id="{AB844391-1ECD-AB4A-03B8-4C7F80825701}"/>
              </a:ext>
            </a:extLst>
          </p:cNvPr>
          <p:cNvPicPr>
            <a:picLocks noChangeAspect="1"/>
          </p:cNvPicPr>
          <p:nvPr/>
        </p:nvPicPr>
        <p:blipFill>
          <a:blip r:embed="rId38">
            <a:extLst>
              <a:ext uri="{96DAC541-7B7A-43D3-8B79-37D633B846F1}">
                <asvg:svgBlip xmlns:asvg="http://schemas.microsoft.com/office/drawing/2016/SVG/main" r:embed="rId39"/>
              </a:ext>
            </a:extLst>
          </a:blip>
          <a:srcRect/>
          <a:stretch/>
        </p:blipFill>
        <p:spPr>
          <a:xfrm>
            <a:off x="4729445" y="4369105"/>
            <a:ext cx="527464" cy="561975"/>
          </a:xfrm>
          <a:prstGeom prst="rect">
            <a:avLst/>
          </a:prstGeom>
        </p:spPr>
      </p:pic>
      <p:pic>
        <p:nvPicPr>
          <p:cNvPr id="53" name="Graphic 52" descr="Bug under magnifying glass with solid fill">
            <a:extLst>
              <a:ext uri="{FF2B5EF4-FFF2-40B4-BE49-F238E27FC236}">
                <a16:creationId xmlns:a16="http://schemas.microsoft.com/office/drawing/2014/main" id="{DD11D198-77ED-7C17-9478-651C81A1A2CA}"/>
              </a:ext>
            </a:extLst>
          </p:cNvPr>
          <p:cNvPicPr>
            <a:picLocks noChangeAspect="1"/>
          </p:cNvPicPr>
          <p:nvPr/>
        </p:nvPicPr>
        <p:blipFill>
          <a:blip r:embed="rId40">
            <a:extLst>
              <a:ext uri="{96DAC541-7B7A-43D3-8B79-37D633B846F1}">
                <asvg:svgBlip xmlns:asvg="http://schemas.microsoft.com/office/drawing/2016/SVG/main" r:embed="rId41"/>
              </a:ext>
            </a:extLst>
          </a:blip>
          <a:srcRect/>
          <a:stretch/>
        </p:blipFill>
        <p:spPr>
          <a:xfrm>
            <a:off x="8876046" y="4333050"/>
            <a:ext cx="527464" cy="561975"/>
          </a:xfrm>
          <a:prstGeom prst="rect">
            <a:avLst/>
          </a:prstGeom>
        </p:spPr>
      </p:pic>
      <p:pic>
        <p:nvPicPr>
          <p:cNvPr id="54" name="Graphic 53" descr="Head with gears with solid fill">
            <a:extLst>
              <a:ext uri="{FF2B5EF4-FFF2-40B4-BE49-F238E27FC236}">
                <a16:creationId xmlns:a16="http://schemas.microsoft.com/office/drawing/2014/main" id="{6CDCE91D-AAF6-1279-28EA-D6703238FD24}"/>
              </a:ext>
            </a:extLst>
          </p:cNvPr>
          <p:cNvPicPr>
            <a:picLocks noChangeAspect="1"/>
          </p:cNvPicPr>
          <p:nvPr/>
        </p:nvPicPr>
        <p:blipFill>
          <a:blip r:embed="rId42">
            <a:extLst>
              <a:ext uri="{96DAC541-7B7A-43D3-8B79-37D633B846F1}">
                <asvg:svgBlip xmlns:asvg="http://schemas.microsoft.com/office/drawing/2016/SVG/main" r:embed="rId43"/>
              </a:ext>
            </a:extLst>
          </a:blip>
          <a:srcRect/>
          <a:stretch/>
        </p:blipFill>
        <p:spPr>
          <a:xfrm>
            <a:off x="2711932" y="5938591"/>
            <a:ext cx="527464" cy="561975"/>
          </a:xfrm>
          <a:prstGeom prst="rect">
            <a:avLst/>
          </a:prstGeom>
        </p:spPr>
      </p:pic>
      <p:pic>
        <p:nvPicPr>
          <p:cNvPr id="55" name="Graphic 54" descr="Table with solid fill">
            <a:extLst>
              <a:ext uri="{FF2B5EF4-FFF2-40B4-BE49-F238E27FC236}">
                <a16:creationId xmlns:a16="http://schemas.microsoft.com/office/drawing/2014/main" id="{9BEF8A63-8C12-6ED3-A7C0-4E02EE9DD9F1}"/>
              </a:ext>
            </a:extLst>
          </p:cNvPr>
          <p:cNvPicPr>
            <a:picLocks noChangeAspect="1"/>
          </p:cNvPicPr>
          <p:nvPr/>
        </p:nvPicPr>
        <p:blipFill>
          <a:blip r:embed="rId44">
            <a:extLst>
              <a:ext uri="{96DAC541-7B7A-43D3-8B79-37D633B846F1}">
                <asvg:svgBlip xmlns:asvg="http://schemas.microsoft.com/office/drawing/2016/SVG/main" r:embed="rId45"/>
              </a:ext>
            </a:extLst>
          </a:blip>
          <a:srcRect/>
          <a:stretch/>
        </p:blipFill>
        <p:spPr>
          <a:xfrm>
            <a:off x="4745630" y="5905661"/>
            <a:ext cx="527464" cy="561975"/>
          </a:xfrm>
          <a:prstGeom prst="rect">
            <a:avLst/>
          </a:prstGeom>
        </p:spPr>
      </p:pic>
      <p:pic>
        <p:nvPicPr>
          <p:cNvPr id="60" name="Graphic 59" descr="Calculator with solid fill">
            <a:extLst>
              <a:ext uri="{FF2B5EF4-FFF2-40B4-BE49-F238E27FC236}">
                <a16:creationId xmlns:a16="http://schemas.microsoft.com/office/drawing/2014/main" id="{20033DA2-8A09-8833-6B4D-7AD97F52C9D5}"/>
              </a:ext>
            </a:extLst>
          </p:cNvPr>
          <p:cNvPicPr>
            <a:picLocks noChangeAspect="1"/>
          </p:cNvPicPr>
          <p:nvPr/>
        </p:nvPicPr>
        <p:blipFill>
          <a:blip r:embed="rId46">
            <a:extLst>
              <a:ext uri="{96DAC541-7B7A-43D3-8B79-37D633B846F1}">
                <asvg:svgBlip xmlns:asvg="http://schemas.microsoft.com/office/drawing/2016/SVG/main" r:embed="rId47"/>
              </a:ext>
            </a:extLst>
          </a:blip>
          <a:srcRect/>
          <a:stretch/>
        </p:blipFill>
        <p:spPr>
          <a:xfrm>
            <a:off x="6846249" y="5832266"/>
            <a:ext cx="527464" cy="561975"/>
          </a:xfrm>
          <a:prstGeom prst="rect">
            <a:avLst/>
          </a:prstGeom>
        </p:spPr>
      </p:pic>
      <p:pic>
        <p:nvPicPr>
          <p:cNvPr id="65" name="Graphic 64" descr="Inpatient with solid fill">
            <a:extLst>
              <a:ext uri="{FF2B5EF4-FFF2-40B4-BE49-F238E27FC236}">
                <a16:creationId xmlns:a16="http://schemas.microsoft.com/office/drawing/2014/main" id="{03F3B56F-F375-6310-1F90-AEE93216DBE4}"/>
              </a:ext>
            </a:extLst>
          </p:cNvPr>
          <p:cNvPicPr>
            <a:picLocks noChangeAspect="1"/>
          </p:cNvPicPr>
          <p:nvPr/>
        </p:nvPicPr>
        <p:blipFill>
          <a:blip r:embed="rId48">
            <a:extLst>
              <a:ext uri="{96DAC541-7B7A-43D3-8B79-37D633B846F1}">
                <asvg:svgBlip xmlns:asvg="http://schemas.microsoft.com/office/drawing/2016/SVG/main" r:embed="rId49"/>
              </a:ext>
            </a:extLst>
          </a:blip>
          <a:srcRect/>
          <a:stretch/>
        </p:blipFill>
        <p:spPr>
          <a:xfrm>
            <a:off x="8876046" y="5938591"/>
            <a:ext cx="527464" cy="561975"/>
          </a:xfrm>
          <a:prstGeom prst="rect">
            <a:avLst/>
          </a:prstGeom>
        </p:spPr>
      </p:pic>
      <p:sp>
        <p:nvSpPr>
          <p:cNvPr id="4" name="Rectangle: Rounded Corners 3">
            <a:extLst>
              <a:ext uri="{FF2B5EF4-FFF2-40B4-BE49-F238E27FC236}">
                <a16:creationId xmlns:a16="http://schemas.microsoft.com/office/drawing/2014/main" id="{490B3FC5-9932-AE49-03FB-481FE53C6661}"/>
              </a:ext>
            </a:extLst>
          </p:cNvPr>
          <p:cNvSpPr/>
          <p:nvPr/>
        </p:nvSpPr>
        <p:spPr>
          <a:xfrm>
            <a:off x="10190836" y="3466449"/>
            <a:ext cx="1892529" cy="146906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t>P values</a:t>
            </a:r>
          </a:p>
          <a:p>
            <a:pPr algn="ctr"/>
            <a:r>
              <a:rPr lang="en-GB" sz="1400" i="1" dirty="0"/>
              <a:t>(15 mins)</a:t>
            </a:r>
          </a:p>
        </p:txBody>
      </p:sp>
      <p:pic>
        <p:nvPicPr>
          <p:cNvPr id="5" name="Graphic 4" descr="Scales of justice with solid fill">
            <a:extLst>
              <a:ext uri="{FF2B5EF4-FFF2-40B4-BE49-F238E27FC236}">
                <a16:creationId xmlns:a16="http://schemas.microsoft.com/office/drawing/2014/main" id="{52B4520D-6669-2ED0-FC1A-DF6ECDAB2A38}"/>
              </a:ext>
            </a:extLst>
          </p:cNvPr>
          <p:cNvPicPr>
            <a:picLocks noChangeAspect="1"/>
          </p:cNvPicPr>
          <p:nvPr/>
        </p:nvPicPr>
        <p:blipFill>
          <a:blip r:embed="rId50">
            <a:extLst>
              <a:ext uri="{96DAC541-7B7A-43D3-8B79-37D633B846F1}">
                <asvg:svgBlip xmlns:asvg="http://schemas.microsoft.com/office/drawing/2016/SVG/main" r:embed="rId51"/>
              </a:ext>
            </a:extLst>
          </a:blip>
          <a:srcRect/>
          <a:stretch/>
        </p:blipFill>
        <p:spPr>
          <a:xfrm>
            <a:off x="10873368" y="4196546"/>
            <a:ext cx="527464" cy="527464"/>
          </a:xfrm>
          <a:prstGeom prst="rect">
            <a:avLst/>
          </a:prstGeom>
        </p:spPr>
      </p:pic>
    </p:spTree>
    <p:extLst>
      <p:ext uri="{BB962C8B-B14F-4D97-AF65-F5344CB8AC3E}">
        <p14:creationId xmlns:p14="http://schemas.microsoft.com/office/powerpoint/2010/main" val="294154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B3C5FAD-97D5-47DC-903D-9B18D0C6D67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3E3449-646C-4A2C-BFBE-926335D40B36}"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7" name="Content Placeholder 5">
            <a:extLst>
              <a:ext uri="{FF2B5EF4-FFF2-40B4-BE49-F238E27FC236}">
                <a16:creationId xmlns:a16="http://schemas.microsoft.com/office/drawing/2014/main" id="{CA12B07B-02F9-4589-93F2-BEF6A6491242}"/>
              </a:ext>
            </a:extLst>
          </p:cNvPr>
          <p:cNvGraphicFramePr>
            <a:graphicFrameLocks/>
          </p:cNvGraphicFramePr>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40695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0F7B4B-7456-3252-5277-E023486DFB9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1125024-7306-29E1-C1D6-577150D9E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20C7A44-3DD6-395F-CA71-E879180C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870EE7F-259C-A6EC-BF1B-68AFA6F03BAE}"/>
              </a:ext>
            </a:extLst>
          </p:cNvPr>
          <p:cNvSpPr>
            <a:spLocks noGrp="1"/>
          </p:cNvSpPr>
          <p:nvPr>
            <p:ph type="title"/>
          </p:nvPr>
        </p:nvSpPr>
        <p:spPr>
          <a:xfrm>
            <a:off x="838200" y="1195697"/>
            <a:ext cx="3200400" cy="4238118"/>
          </a:xfrm>
        </p:spPr>
        <p:txBody>
          <a:bodyPr>
            <a:normAutofit/>
          </a:bodyPr>
          <a:lstStyle/>
          <a:p>
            <a:r>
              <a:rPr lang="en-GB">
                <a:solidFill>
                  <a:schemeClr val="bg1"/>
                </a:solidFill>
              </a:rPr>
              <a:t>Share your insights…</a:t>
            </a:r>
          </a:p>
        </p:txBody>
      </p:sp>
      <p:grpSp>
        <p:nvGrpSpPr>
          <p:cNvPr id="13" name="Graphic 38">
            <a:extLst>
              <a:ext uri="{FF2B5EF4-FFF2-40B4-BE49-F238E27FC236}">
                <a16:creationId xmlns:a16="http://schemas.microsoft.com/office/drawing/2014/main" id="{A7552B3D-2398-4FEA-C09E-BE356FCEF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8695FE26-2286-0B4C-FA63-688C1AC37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8AC709A4-C903-CAF4-A281-99CC65F31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Oval 16">
            <a:extLst>
              <a:ext uri="{FF2B5EF4-FFF2-40B4-BE49-F238E27FC236}">
                <a16:creationId xmlns:a16="http://schemas.microsoft.com/office/drawing/2014/main" id="{98764E2D-D64D-E696-02CE-F7D27EC67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AFA6B613-F055-A2E0-3BD0-414879A4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 name="Graphic 4">
            <a:extLst>
              <a:ext uri="{FF2B5EF4-FFF2-40B4-BE49-F238E27FC236}">
                <a16:creationId xmlns:a16="http://schemas.microsoft.com/office/drawing/2014/main" id="{466C4DB9-244C-E533-7D4C-7010DF65A2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E091EB87-7D66-154F-BABE-9B50A2963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3E38D562-F017-C4FF-9291-BDC07DF99A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43DAA9E1-4B75-24B6-8150-6F27CD226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id="{D2ED7C2D-15FE-F48B-898B-178B59D11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E8DF1254-98AF-AA7B-CC24-1771BC151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025DBCEE-7477-EC2A-5597-E7CC17E51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B29E55C1-CE03-E26E-56C9-6E989D821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3A5A863C-7449-C098-8CF5-8AD035E2D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90C9DCD6-26E1-B509-C236-5C6329585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BC09BEFC-F140-F885-C09A-6B8F0412C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Shape 31">
              <a:extLst>
                <a:ext uri="{FF2B5EF4-FFF2-40B4-BE49-F238E27FC236}">
                  <a16:creationId xmlns:a16="http://schemas.microsoft.com/office/drawing/2014/main" id="{FB6E9FFF-E7B6-AC72-76E5-830CC6A5B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2F6C21FE-A074-5912-7A9F-05BD18551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AABDDD91-B218-5889-9B78-1F8CB2A2E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6" name="Content Placeholder 2">
            <a:extLst>
              <a:ext uri="{FF2B5EF4-FFF2-40B4-BE49-F238E27FC236}">
                <a16:creationId xmlns:a16="http://schemas.microsoft.com/office/drawing/2014/main" id="{742FEF1C-9A1D-FE56-C44F-F8CC61C27C36}"/>
              </a:ext>
            </a:extLst>
          </p:cNvPr>
          <p:cNvGraphicFramePr>
            <a:graphicFrameLocks noGrp="1"/>
          </p:cNvGraphicFramePr>
          <p:nvPr>
            <p:ph idx="1"/>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14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C9A7FC-E93C-C556-AEEA-C3942D271D58}"/>
            </a:ext>
          </a:extLst>
        </p:cNvPr>
        <p:cNvGrpSpPr/>
        <p:nvPr/>
      </p:nvGrpSpPr>
      <p:grpSpPr>
        <a:xfrm>
          <a:off x="0" y="0"/>
          <a:ext cx="0" cy="0"/>
          <a:chOff x="0" y="0"/>
          <a:chExt cx="0" cy="0"/>
        </a:xfrm>
      </p:grpSpPr>
      <p:sp useBgFill="1">
        <p:nvSpPr>
          <p:cNvPr id="14350" name="Rectangle 14349">
            <a:extLst>
              <a:ext uri="{FF2B5EF4-FFF2-40B4-BE49-F238E27FC236}">
                <a16:creationId xmlns:a16="http://schemas.microsoft.com/office/drawing/2014/main" id="{D289B72A-94C1-1F7B-823E-C9C10E8A5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38" name="Picture 2">
            <a:extLst>
              <a:ext uri="{FF2B5EF4-FFF2-40B4-BE49-F238E27FC236}">
                <a16:creationId xmlns:a16="http://schemas.microsoft.com/office/drawing/2014/main" id="{1CE82BCD-DA13-EE3D-F090-62C485651B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3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52" name="Rectangle 14351">
            <a:extLst>
              <a:ext uri="{FF2B5EF4-FFF2-40B4-BE49-F238E27FC236}">
                <a16:creationId xmlns:a16="http://schemas.microsoft.com/office/drawing/2014/main" id="{05CD5C2F-0BE3-9A73-CAB3-42D7A5E21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987C67-E138-0DDE-8B22-332015F8B772}"/>
              </a:ext>
            </a:extLst>
          </p:cNvPr>
          <p:cNvSpPr txBox="1"/>
          <p:nvPr/>
        </p:nvSpPr>
        <p:spPr>
          <a:xfrm>
            <a:off x="8071105" y="1381688"/>
            <a:ext cx="3822189" cy="374276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radley Hand ITC" panose="03070402050302030203" pitchFamily="66" charset="0"/>
                <a:ea typeface="+mn-ea"/>
                <a:cs typeface="+mn-cs"/>
              </a:rPr>
              <a:t>The most precious gift you can give someone is the gift of your time and attention</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radley Hand ITC" panose="03070402050302030203" pitchFamily="66" charset="0"/>
                <a:ea typeface="+mn-ea"/>
                <a:cs typeface="+mn-cs"/>
              </a:rPr>
              <a:t>Nicholas Gumbel </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4" name="Slide Number Placeholder 3">
            <a:extLst>
              <a:ext uri="{FF2B5EF4-FFF2-40B4-BE49-F238E27FC236}">
                <a16:creationId xmlns:a16="http://schemas.microsoft.com/office/drawing/2014/main" id="{39D7D5B5-BFC4-958B-A739-ABA90F3EBA0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C9F9EC5-C062-457F-B082-60BE9093376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74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5514-9DB5-461B-B79E-873439255FF5}"/>
              </a:ext>
            </a:extLst>
          </p:cNvPr>
          <p:cNvSpPr>
            <a:spLocks noGrp="1"/>
          </p:cNvSpPr>
          <p:nvPr>
            <p:ph type="title"/>
          </p:nvPr>
        </p:nvSpPr>
        <p:spPr/>
        <p:txBody>
          <a:bodyPr/>
          <a:lstStyle/>
          <a:p>
            <a:r>
              <a:rPr lang="en-GB" dirty="0"/>
              <a:t>Tips for change</a:t>
            </a:r>
          </a:p>
        </p:txBody>
      </p:sp>
      <p:sp>
        <p:nvSpPr>
          <p:cNvPr id="3" name="Content Placeholder 2">
            <a:extLst>
              <a:ext uri="{FF2B5EF4-FFF2-40B4-BE49-F238E27FC236}">
                <a16:creationId xmlns:a16="http://schemas.microsoft.com/office/drawing/2014/main" id="{AE2CD3D1-A135-2FC3-C584-E5CCFA8FD39F}"/>
              </a:ext>
            </a:extLst>
          </p:cNvPr>
          <p:cNvSpPr>
            <a:spLocks noGrp="1"/>
          </p:cNvSpPr>
          <p:nvPr>
            <p:ph idx="1"/>
          </p:nvPr>
        </p:nvSpPr>
        <p:spPr>
          <a:xfrm>
            <a:off x="838200" y="1851752"/>
            <a:ext cx="10515600" cy="4351338"/>
          </a:xfrm>
        </p:spPr>
        <p:txBody>
          <a:bodyPr>
            <a:normAutofit fontScale="70000" lnSpcReduction="20000"/>
          </a:bodyPr>
          <a:lstStyle/>
          <a:p>
            <a:r>
              <a:rPr lang="en-GB" dirty="0"/>
              <a:t>COM-B</a:t>
            </a:r>
          </a:p>
          <a:p>
            <a:r>
              <a:rPr lang="en-GB" dirty="0"/>
              <a:t>Leaders play a critical role in facilitating both organizational change and </a:t>
            </a:r>
            <a:r>
              <a:rPr lang="en-GB" dirty="0" err="1"/>
              <a:t>behavior</a:t>
            </a:r>
            <a:r>
              <a:rPr lang="en-GB" dirty="0"/>
              <a:t> change by communicating a compelling vision, providing support and resources, </a:t>
            </a:r>
            <a:r>
              <a:rPr lang="en-GB" dirty="0" err="1"/>
              <a:t>modeling</a:t>
            </a:r>
            <a:r>
              <a:rPr lang="en-GB" dirty="0"/>
              <a:t> desired </a:t>
            </a:r>
            <a:r>
              <a:rPr lang="en-GB" dirty="0" err="1"/>
              <a:t>behaviors</a:t>
            </a:r>
            <a:r>
              <a:rPr lang="en-GB" dirty="0"/>
              <a:t>, and empowering employees to adapt and innovate.</a:t>
            </a:r>
          </a:p>
          <a:p>
            <a:r>
              <a:rPr lang="en-GB" dirty="0"/>
              <a:t>Personal </a:t>
            </a:r>
          </a:p>
          <a:p>
            <a:pPr lvl="1"/>
            <a:r>
              <a:rPr lang="en-GB" dirty="0"/>
              <a:t>Build habits</a:t>
            </a:r>
          </a:p>
          <a:p>
            <a:pPr lvl="1"/>
            <a:r>
              <a:rPr lang="en-GB" dirty="0"/>
              <a:t>Seek social support</a:t>
            </a:r>
          </a:p>
          <a:p>
            <a:pPr lvl="1"/>
            <a:r>
              <a:rPr lang="en-GB" dirty="0"/>
              <a:t>Monitor progress</a:t>
            </a:r>
          </a:p>
          <a:p>
            <a:r>
              <a:rPr lang="en-GB" dirty="0"/>
              <a:t>Organisational</a:t>
            </a:r>
          </a:p>
          <a:p>
            <a:pPr lvl="1"/>
            <a:r>
              <a:rPr lang="en-GB" dirty="0"/>
              <a:t>Lead by example</a:t>
            </a:r>
          </a:p>
          <a:p>
            <a:pPr lvl="1"/>
            <a:r>
              <a:rPr lang="en-GB" dirty="0"/>
              <a:t>Compelling vision</a:t>
            </a:r>
          </a:p>
          <a:p>
            <a:pPr lvl="1"/>
            <a:r>
              <a:rPr lang="en-GB" dirty="0"/>
              <a:t>Playgrounds</a:t>
            </a:r>
          </a:p>
          <a:p>
            <a:pPr lvl="1"/>
            <a:r>
              <a:rPr lang="en-GB" dirty="0"/>
              <a:t>Training and support</a:t>
            </a:r>
          </a:p>
          <a:p>
            <a:pPr lvl="1"/>
            <a:r>
              <a:rPr lang="en-GB" dirty="0"/>
              <a:t>Anticipate resistance </a:t>
            </a:r>
          </a:p>
          <a:p>
            <a:pPr lvl="1"/>
            <a:r>
              <a:rPr lang="en-GB" dirty="0"/>
              <a:t>Monitor and adapt</a:t>
            </a:r>
          </a:p>
          <a:p>
            <a:pPr lvl="1"/>
            <a:r>
              <a:rPr lang="en-GB" dirty="0"/>
              <a:t>Celebrate progress</a:t>
            </a:r>
          </a:p>
        </p:txBody>
      </p:sp>
      <p:sp>
        <p:nvSpPr>
          <p:cNvPr id="4" name="Slide Number Placeholder 3">
            <a:extLst>
              <a:ext uri="{FF2B5EF4-FFF2-40B4-BE49-F238E27FC236}">
                <a16:creationId xmlns:a16="http://schemas.microsoft.com/office/drawing/2014/main" id="{B5F1A2A0-D1DC-27A9-F9C7-ED909B29EFE9}"/>
              </a:ext>
            </a:extLst>
          </p:cNvPr>
          <p:cNvSpPr>
            <a:spLocks noGrp="1"/>
          </p:cNvSpPr>
          <p:nvPr>
            <p:ph type="sldNum" sz="quarter" idx="12"/>
          </p:nvPr>
        </p:nvSpPr>
        <p:spPr/>
        <p:txBody>
          <a:bodyPr/>
          <a:lstStyle/>
          <a:p>
            <a:fld id="{36A7A35A-D830-426C-BB34-F6F7C42F7911}" type="slidenum">
              <a:rPr lang="en-GB" smtClean="0"/>
              <a:t>42</a:t>
            </a:fld>
            <a:endParaRPr lang="en-GB"/>
          </a:p>
        </p:txBody>
      </p:sp>
    </p:spTree>
    <p:extLst>
      <p:ext uri="{BB962C8B-B14F-4D97-AF65-F5344CB8AC3E}">
        <p14:creationId xmlns:p14="http://schemas.microsoft.com/office/powerpoint/2010/main" val="4238001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A56BD1E-3450-4722-9DC4-D0630FD6D539}"/>
              </a:ext>
              <a:ext uri="{C183D7F6-B498-43B3-948B-1728B52AA6E4}">
                <adec:decorative xmlns:adec="http://schemas.microsoft.com/office/drawing/2017/decorative" val="0"/>
              </a:ext>
            </a:extLst>
          </p:cNvPr>
          <p:cNvSpPr/>
          <p:nvPr/>
        </p:nvSpPr>
        <p:spPr>
          <a:xfrm>
            <a:off x="197993" y="22057"/>
            <a:ext cx="2180300" cy="1586027"/>
          </a:xfrm>
          <a:prstGeom prst="roundRect">
            <a:avLst/>
          </a:prstGeom>
          <a:solidFill>
            <a:schemeClr val="accent1">
              <a:lumMod val="50000"/>
            </a:schemeClr>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hlinkClick r:id="rId3" action="ppaction://hlinkpres?slideindex=1&amp;slidetitle=">
                  <a:extLst>
                    <a:ext uri="{A12FA001-AC4F-418D-AE19-62706E023703}">
                      <ahyp:hlinkClr xmlns:ahyp="http://schemas.microsoft.com/office/drawing/2018/hyperlinkcolor" val="tx"/>
                    </a:ext>
                  </a:extLst>
                </a:hlinkClick>
              </a:rPr>
              <a:t>Understanding variation</a:t>
            </a:r>
            <a:r>
              <a:rPr lang="en-GB" dirty="0">
                <a:solidFill>
                  <a:srgbClr val="FFFF00"/>
                </a:solidFill>
                <a:latin typeface="Calibri" panose="020F0502020204030204"/>
                <a:sym typeface="Wingdings" panose="05000000000000000000" pitchFamily="2" charset="2"/>
              </a:rPr>
              <a:t> </a:t>
            </a:r>
          </a:p>
          <a:p>
            <a:pPr algn="ctr">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a:t>
            </a:r>
            <a:r>
              <a:rPr lang="en-GB" dirty="0">
                <a:solidFill>
                  <a:srgbClr val="FFFF00"/>
                </a:solidFill>
                <a:latin typeface="Calibri" panose="020F0502020204030204"/>
              </a:rPr>
              <a:t>~25 mins</a:t>
            </a: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a:t>
            </a:r>
          </a:p>
        </p:txBody>
      </p:sp>
      <p:sp>
        <p:nvSpPr>
          <p:cNvPr id="16" name="Rectangle: Rounded Corners 15">
            <a:hlinkClick r:id="rId4" action="ppaction://hlinkfile"/>
            <a:extLst>
              <a:ext uri="{FF2B5EF4-FFF2-40B4-BE49-F238E27FC236}">
                <a16:creationId xmlns:a16="http://schemas.microsoft.com/office/drawing/2014/main" id="{60BDB56B-B999-4514-B5CB-F5FD1096E482}"/>
              </a:ext>
              <a:ext uri="{C183D7F6-B498-43B3-948B-1728B52AA6E4}">
                <adec:decorative xmlns:adec="http://schemas.microsoft.com/office/drawing/2017/decorative" val="0"/>
              </a:ext>
            </a:extLst>
          </p:cNvPr>
          <p:cNvSpPr/>
          <p:nvPr/>
        </p:nvSpPr>
        <p:spPr>
          <a:xfrm>
            <a:off x="2609983" y="3504220"/>
            <a:ext cx="2180300" cy="158602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hlinkClick r:id="rId5" action="ppaction://hlinkpres?slideindex=1&amp;slidetitle=">
                  <a:extLst>
                    <a:ext uri="{A12FA001-AC4F-418D-AE19-62706E023703}">
                      <ahyp:hlinkClr xmlns:ahyp="http://schemas.microsoft.com/office/drawing/2018/hyperlinkcolor" val="tx"/>
                    </a:ext>
                  </a:extLst>
                </a:hlinkClick>
              </a:rPr>
              <a:t>Emergency theatre</a:t>
            </a: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00"/>
                </a:solidFill>
                <a:latin typeface="Calibri" panose="020F0502020204030204"/>
                <a:sym typeface="Wingdings" panose="05000000000000000000" pitchFamily="2" charset="2"/>
              </a:rPr>
              <a:t>   </a:t>
            </a: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a:t>
            </a:r>
            <a:r>
              <a:rPr lang="en-GB" dirty="0">
                <a:solidFill>
                  <a:srgbClr val="FFFF00"/>
                </a:solidFill>
                <a:latin typeface="Calibri" panose="020F0502020204030204"/>
              </a:rPr>
              <a:t>~5 mins</a:t>
            </a: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a:t>
            </a:r>
          </a:p>
        </p:txBody>
      </p:sp>
      <p:sp>
        <p:nvSpPr>
          <p:cNvPr id="23" name="Rectangle: Rounded Corners 22">
            <a:extLst>
              <a:ext uri="{FF2B5EF4-FFF2-40B4-BE49-F238E27FC236}">
                <a16:creationId xmlns:a16="http://schemas.microsoft.com/office/drawing/2014/main" id="{BB8C4A6A-F2E1-48A8-8FDF-2910DD91249E}"/>
              </a:ext>
              <a:ext uri="{C183D7F6-B498-43B3-948B-1728B52AA6E4}">
                <adec:decorative xmlns:adec="http://schemas.microsoft.com/office/drawing/2017/decorative" val="0"/>
              </a:ext>
            </a:extLst>
          </p:cNvPr>
          <p:cNvSpPr/>
          <p:nvPr/>
        </p:nvSpPr>
        <p:spPr>
          <a:xfrm>
            <a:off x="2609983" y="22057"/>
            <a:ext cx="2180300" cy="158602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latin typeface="Calibri" panose="020F0502020204030204"/>
                <a:hlinkClick r:id="rId6" action="ppaction://hlinkpres?slideindex=1&amp;slidetitle=">
                  <a:extLst>
                    <a:ext uri="{A12FA001-AC4F-418D-AE19-62706E023703}">
                      <ahyp:hlinkClr xmlns:ahyp="http://schemas.microsoft.com/office/drawing/2018/hyperlinkcolor" val="tx"/>
                    </a:ext>
                  </a:extLst>
                </a:hlinkClick>
              </a:rPr>
              <a:t>Red bead experiment</a:t>
            </a:r>
            <a:endParaRPr lang="en-GB" dirty="0">
              <a:solidFill>
                <a:srgbClr val="FFFF00"/>
              </a:solidFill>
              <a:latin typeface="Calibri" panose="020F0502020204030204"/>
            </a:endParaRPr>
          </a:p>
          <a:p>
            <a:pPr algn="ctr"/>
            <a:r>
              <a:rPr lang="en-GB" dirty="0">
                <a:solidFill>
                  <a:srgbClr val="FFFF00"/>
                </a:solidFill>
                <a:latin typeface="Calibri" panose="020F0502020204030204"/>
                <a:sym typeface="Wingdings" panose="05000000000000000000" pitchFamily="2" charset="2"/>
              </a:rPr>
              <a:t>  </a:t>
            </a:r>
            <a:r>
              <a:rPr lang="en-GB" dirty="0">
                <a:solidFill>
                  <a:srgbClr val="FFFF00"/>
                </a:solidFill>
                <a:latin typeface="Calibri" panose="020F0502020204030204"/>
              </a:rPr>
              <a:t> </a:t>
            </a:r>
            <a:br>
              <a:rPr lang="en-GB" dirty="0">
                <a:solidFill>
                  <a:srgbClr val="FFFF00"/>
                </a:solidFill>
                <a:latin typeface="Calibri" panose="020F0502020204030204"/>
              </a:rPr>
            </a:br>
            <a:r>
              <a:rPr lang="en-GB" dirty="0">
                <a:solidFill>
                  <a:srgbClr val="FFFF00"/>
                </a:solidFill>
                <a:latin typeface="Calibri" panose="020F0502020204030204"/>
              </a:rPr>
              <a:t>(~30 mins)</a:t>
            </a:r>
          </a:p>
        </p:txBody>
      </p:sp>
      <p:sp>
        <p:nvSpPr>
          <p:cNvPr id="22" name="Rectangle: Rounded Corners 21">
            <a:extLst>
              <a:ext uri="{FF2B5EF4-FFF2-40B4-BE49-F238E27FC236}">
                <a16:creationId xmlns:a16="http://schemas.microsoft.com/office/drawing/2014/main" id="{CE25A634-5BC9-559F-DB3B-E34FDBB6854E}"/>
              </a:ext>
              <a:ext uri="{C183D7F6-B498-43B3-948B-1728B52AA6E4}">
                <adec:decorative xmlns:adec="http://schemas.microsoft.com/office/drawing/2017/decorative" val="0"/>
              </a:ext>
            </a:extLst>
          </p:cNvPr>
          <p:cNvSpPr/>
          <p:nvPr/>
        </p:nvSpPr>
        <p:spPr>
          <a:xfrm>
            <a:off x="197993" y="1766624"/>
            <a:ext cx="2180300" cy="1586027"/>
          </a:xfrm>
          <a:prstGeom prst="roundRect">
            <a:avLst/>
          </a:prstGeom>
          <a:solidFill>
            <a:schemeClr val="accent2">
              <a:lumMod val="50000"/>
            </a:schemeClr>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7" action="ppaction://hlinkpres?slideindex=1&amp;slidetitle=">
                  <a:extLst>
                    <a:ext uri="{A12FA001-AC4F-418D-AE19-62706E023703}">
                      <ahyp:hlinkClr xmlns:ahyp="http://schemas.microsoft.com/office/drawing/2018/hyperlinkcolor" val="tx"/>
                    </a:ext>
                  </a:extLst>
                </a:hlinkClick>
              </a:rPr>
              <a:t>The language of uncertainty</a:t>
            </a:r>
            <a:endParaRPr lang="en-GB" dirty="0">
              <a:solidFill>
                <a:srgbClr val="FFFF00"/>
              </a:solidFill>
              <a:latin typeface="Calibri" panose="020F0502020204030204"/>
            </a:endParaRPr>
          </a:p>
          <a:p>
            <a:pPr algn="ctr"/>
            <a:endParaRPr lang="en-GB" dirty="0">
              <a:solidFill>
                <a:srgbClr val="FFFF00"/>
              </a:solidFill>
              <a:latin typeface="Calibri" panose="020F0502020204030204"/>
            </a:endParaRPr>
          </a:p>
          <a:p>
            <a:pPr algn="ctr"/>
            <a:r>
              <a:rPr lang="en-GB" dirty="0">
                <a:solidFill>
                  <a:srgbClr val="FFFF00"/>
                </a:solidFill>
                <a:latin typeface="Calibri" panose="020F0502020204030204"/>
              </a:rPr>
              <a:t>(~10 mins)</a:t>
            </a:r>
          </a:p>
        </p:txBody>
      </p:sp>
      <p:sp>
        <p:nvSpPr>
          <p:cNvPr id="24" name="Rectangle: Rounded Corners 23">
            <a:extLst>
              <a:ext uri="{FF2B5EF4-FFF2-40B4-BE49-F238E27FC236}">
                <a16:creationId xmlns:a16="http://schemas.microsoft.com/office/drawing/2014/main" id="{037B0176-4828-A21A-291C-66FF1B4B8D48}"/>
              </a:ext>
              <a:ext uri="{C183D7F6-B498-43B3-948B-1728B52AA6E4}">
                <adec:decorative xmlns:adec="http://schemas.microsoft.com/office/drawing/2017/decorative" val="0"/>
              </a:ext>
            </a:extLst>
          </p:cNvPr>
          <p:cNvSpPr/>
          <p:nvPr/>
        </p:nvSpPr>
        <p:spPr>
          <a:xfrm>
            <a:off x="5021973" y="1758989"/>
            <a:ext cx="2180300" cy="15860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8" action="ppaction://hlinkpres?slideindex=1&amp;slidetitle=">
                  <a:extLst>
                    <a:ext uri="{A12FA001-AC4F-418D-AE19-62706E023703}">
                      <ahyp:hlinkClr xmlns:ahyp="http://schemas.microsoft.com/office/drawing/2018/hyperlinkcolor" val="tx"/>
                    </a:ext>
                  </a:extLst>
                </a:hlinkClick>
              </a:rPr>
              <a:t>Handling</a:t>
            </a:r>
            <a:r>
              <a:rPr lang="en-GB" dirty="0">
                <a:solidFill>
                  <a:srgbClr val="FFFF00"/>
                </a:solidFill>
                <a:latin typeface="Calibri" panose="020F0502020204030204"/>
                <a:sym typeface="Wingdings" panose="05000000000000000000" pitchFamily="2" charset="2"/>
              </a:rPr>
              <a:t> </a:t>
            </a:r>
            <a:r>
              <a:rPr lang="en-GB" dirty="0">
                <a:solidFill>
                  <a:srgbClr val="FFFF00"/>
                </a:solidFill>
                <a:latin typeface="Calibri" panose="020F0502020204030204"/>
                <a:hlinkClick r:id="rId8" action="ppaction://hlinkpres?slideindex=1&amp;slidetitle=">
                  <a:extLst>
                    <a:ext uri="{A12FA001-AC4F-418D-AE19-62706E023703}">
                      <ahyp:hlinkClr xmlns:ahyp="http://schemas.microsoft.com/office/drawing/2018/hyperlinkcolor" val="tx"/>
                    </a:ext>
                  </a:extLst>
                </a:hlinkClick>
              </a:rPr>
              <a:t>uncertainty</a:t>
            </a:r>
            <a:r>
              <a:rPr lang="en-GB" dirty="0">
                <a:solidFill>
                  <a:srgbClr val="FFFF00"/>
                </a:solidFill>
                <a:latin typeface="Calibri" panose="020F0502020204030204"/>
                <a:sym typeface="Wingdings" panose="05000000000000000000" pitchFamily="2" charset="2"/>
              </a:rPr>
              <a:t> </a:t>
            </a:r>
          </a:p>
          <a:p>
            <a:pPr algn="ctr"/>
            <a:endParaRPr lang="en-GB" dirty="0">
              <a:solidFill>
                <a:srgbClr val="FFFF00"/>
              </a:solidFill>
              <a:latin typeface="Calibri" panose="020F0502020204030204"/>
            </a:endParaRPr>
          </a:p>
          <a:p>
            <a:pPr algn="ctr"/>
            <a:r>
              <a:rPr lang="en-GB" dirty="0">
                <a:solidFill>
                  <a:srgbClr val="FFFF00"/>
                </a:solidFill>
                <a:latin typeface="Calibri" panose="020F0502020204030204"/>
              </a:rPr>
              <a:t> (~30 mins)</a:t>
            </a:r>
          </a:p>
        </p:txBody>
      </p:sp>
      <p:sp>
        <p:nvSpPr>
          <p:cNvPr id="28" name="Rectangle: Rounded Corners 27">
            <a:extLst>
              <a:ext uri="{FF2B5EF4-FFF2-40B4-BE49-F238E27FC236}">
                <a16:creationId xmlns:a16="http://schemas.microsoft.com/office/drawing/2014/main" id="{E8A86FE0-62F8-D7AC-8EB9-D7E53926E6CC}"/>
              </a:ext>
              <a:ext uri="{C183D7F6-B498-43B3-948B-1728B52AA6E4}">
                <adec:decorative xmlns:adec="http://schemas.microsoft.com/office/drawing/2017/decorative" val="0"/>
              </a:ext>
            </a:extLst>
          </p:cNvPr>
          <p:cNvSpPr/>
          <p:nvPr/>
        </p:nvSpPr>
        <p:spPr>
          <a:xfrm>
            <a:off x="197993" y="3511191"/>
            <a:ext cx="2180300" cy="1586027"/>
          </a:xfrm>
          <a:prstGeom prst="roundRect">
            <a:avLst/>
          </a:prstGeom>
          <a:solidFill>
            <a:schemeClr val="accent6">
              <a:lumMod val="50000"/>
            </a:schemeClr>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hlinkClick r:id="rId9" action="ppaction://hlinkpres?slideindex=1&amp;slidetitle=">
                  <a:extLst>
                    <a:ext uri="{A12FA001-AC4F-418D-AE19-62706E023703}">
                      <ahyp:hlinkClr xmlns:ahyp="http://schemas.microsoft.com/office/drawing/2018/hyperlinkcolor" val="tx"/>
                    </a:ext>
                  </a:extLst>
                </a:hlinkClick>
              </a:rPr>
              <a:t>Every plan is a theory</a:t>
            </a:r>
            <a:r>
              <a:rPr lang="en-GB" dirty="0">
                <a:solidFill>
                  <a:srgbClr val="FFFF00"/>
                </a:solidFill>
                <a:latin typeface="Calibri" panose="020F0502020204030204"/>
                <a:sym typeface="Wingdings" panose="05000000000000000000" pitchFamily="2" charset="2"/>
              </a:rPr>
              <a:t> </a:t>
            </a:r>
          </a:p>
          <a:p>
            <a:pPr algn="ctr">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(~10 mins)</a:t>
            </a:r>
          </a:p>
        </p:txBody>
      </p:sp>
      <p:sp>
        <p:nvSpPr>
          <p:cNvPr id="30" name="Rectangle: Rounded Corners 29">
            <a:extLst>
              <a:ext uri="{FF2B5EF4-FFF2-40B4-BE49-F238E27FC236}">
                <a16:creationId xmlns:a16="http://schemas.microsoft.com/office/drawing/2014/main" id="{735F8491-DCE1-E277-66A2-16E50AEA04DA}"/>
              </a:ext>
              <a:ext uri="{C183D7F6-B498-43B3-948B-1728B52AA6E4}">
                <adec:decorative xmlns:adec="http://schemas.microsoft.com/office/drawing/2017/decorative" val="0"/>
              </a:ext>
            </a:extLst>
          </p:cNvPr>
          <p:cNvSpPr/>
          <p:nvPr/>
        </p:nvSpPr>
        <p:spPr>
          <a:xfrm>
            <a:off x="9845955" y="22057"/>
            <a:ext cx="2180300" cy="158602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latin typeface="Calibri" panose="020F0502020204030204"/>
                <a:hlinkClick r:id="rId10" action="ppaction://hlinkpres?slideindex=1&amp;slidetitle=">
                  <a:extLst>
                    <a:ext uri="{A12FA001-AC4F-418D-AE19-62706E023703}">
                      <ahyp:hlinkClr xmlns:ahyp="http://schemas.microsoft.com/office/drawing/2018/hyperlinkcolor" val="tx"/>
                    </a:ext>
                  </a:extLst>
                </a:hlinkClick>
              </a:rPr>
              <a:t>True Values</a:t>
            </a:r>
          </a:p>
          <a:p>
            <a:pPr algn="ctr"/>
            <a:r>
              <a:rPr lang="en-GB" dirty="0">
                <a:solidFill>
                  <a:srgbClr val="FFFF00"/>
                </a:solidFill>
                <a:latin typeface="Calibri" panose="020F0502020204030204"/>
                <a:hlinkClick r:id="rId10" action="ppaction://hlinkpres?slideindex=1&amp;slidetitle=">
                  <a:extLst>
                    <a:ext uri="{A12FA001-AC4F-418D-AE19-62706E023703}">
                      <ahyp:hlinkClr xmlns:ahyp="http://schemas.microsoft.com/office/drawing/2018/hyperlinkcolor" val="tx"/>
                    </a:ext>
                  </a:extLst>
                </a:hlinkClick>
              </a:rPr>
              <a:t>One version of the truth</a:t>
            </a:r>
            <a:r>
              <a:rPr lang="en-GB" dirty="0">
                <a:solidFill>
                  <a:srgbClr val="FFFF00"/>
                </a:solidFill>
                <a:latin typeface="Calibri" panose="020F0502020204030204"/>
                <a:sym typeface="Wingdings" panose="05000000000000000000" pitchFamily="2" charset="2"/>
              </a:rPr>
              <a:t> </a:t>
            </a:r>
          </a:p>
          <a:p>
            <a:pPr algn="ctr"/>
            <a:r>
              <a:rPr lang="en-GB" dirty="0">
                <a:solidFill>
                  <a:srgbClr val="FFFF00"/>
                </a:solidFill>
                <a:latin typeface="Calibri" panose="020F0502020204030204"/>
                <a:sym typeface="Wingdings" panose="05000000000000000000" pitchFamily="2" charset="2"/>
              </a:rPr>
              <a:t>  </a:t>
            </a:r>
          </a:p>
          <a:p>
            <a:pPr algn="ctr"/>
            <a:r>
              <a:rPr lang="en-GB" dirty="0">
                <a:solidFill>
                  <a:srgbClr val="FFFF00"/>
                </a:solidFill>
                <a:latin typeface="Calibri" panose="020F0502020204030204"/>
                <a:sym typeface="Wingdings" panose="05000000000000000000" pitchFamily="2" charset="2"/>
              </a:rPr>
              <a:t>(~5 mins)</a:t>
            </a:r>
            <a:endParaRPr lang="en-GB" dirty="0">
              <a:solidFill>
                <a:srgbClr val="FFFF00"/>
              </a:solidFill>
              <a:latin typeface="Calibri" panose="020F0502020204030204"/>
            </a:endParaRPr>
          </a:p>
        </p:txBody>
      </p:sp>
      <p:sp>
        <p:nvSpPr>
          <p:cNvPr id="7" name="Rectangle: Rounded Corners 6">
            <a:hlinkClick r:id="rId11" action="ppaction://hlinkpres?slideindex=1&amp;slidetitle="/>
            <a:extLst>
              <a:ext uri="{FF2B5EF4-FFF2-40B4-BE49-F238E27FC236}">
                <a16:creationId xmlns:a16="http://schemas.microsoft.com/office/drawing/2014/main" id="{1DF572C5-779D-609C-F2F7-52EE8C800914}"/>
              </a:ext>
              <a:ext uri="{C183D7F6-B498-43B3-948B-1728B52AA6E4}">
                <adec:decorative xmlns:adec="http://schemas.microsoft.com/office/drawing/2017/decorative" val="0"/>
              </a:ext>
            </a:extLst>
          </p:cNvPr>
          <p:cNvSpPr/>
          <p:nvPr/>
        </p:nvSpPr>
        <p:spPr>
          <a:xfrm>
            <a:off x="5021973" y="22057"/>
            <a:ext cx="2180300" cy="158602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11" action="ppaction://hlinkpres?slideindex=1&amp;slidetitle=">
                  <a:extLst>
                    <a:ext uri="{A12FA001-AC4F-418D-AE19-62706E023703}">
                      <ahyp:hlinkClr xmlns:ahyp="http://schemas.microsoft.com/office/drawing/2018/hyperlinkcolor" val="tx"/>
                    </a:ext>
                  </a:extLst>
                </a:hlinkClick>
              </a:rPr>
              <a:t>Regression to the mean</a:t>
            </a:r>
            <a:r>
              <a:rPr lang="en-GB" dirty="0">
                <a:solidFill>
                  <a:srgbClr val="FFFF00"/>
                </a:solidFill>
                <a:latin typeface="Calibri" panose="020F0502020204030204"/>
                <a:sym typeface="Wingdings" panose="05000000000000000000" pitchFamily="2" charset="2"/>
              </a:rPr>
              <a:t> </a:t>
            </a:r>
          </a:p>
          <a:p>
            <a:pPr algn="ctr"/>
            <a:endParaRPr lang="en-GB" dirty="0">
              <a:solidFill>
                <a:srgbClr val="FFFF00"/>
              </a:solidFill>
              <a:latin typeface="Calibri" panose="020F0502020204030204"/>
              <a:sym typeface="Wingdings" panose="05000000000000000000" pitchFamily="2" charset="2"/>
            </a:endParaRPr>
          </a:p>
          <a:p>
            <a:pPr algn="ctr"/>
            <a:r>
              <a:rPr lang="en-GB" dirty="0">
                <a:solidFill>
                  <a:srgbClr val="FFFF00"/>
                </a:solidFill>
                <a:latin typeface="Calibri" panose="020F0502020204030204"/>
                <a:sym typeface="Wingdings" panose="05000000000000000000" pitchFamily="2" charset="2"/>
              </a:rPr>
              <a:t>(~10 mins)</a:t>
            </a:r>
            <a:endParaRPr lang="en-GB" dirty="0">
              <a:solidFill>
                <a:srgbClr val="FFFF00"/>
              </a:solidFill>
              <a:latin typeface="Calibri" panose="020F0502020204030204"/>
            </a:endParaRPr>
          </a:p>
        </p:txBody>
      </p:sp>
      <p:sp>
        <p:nvSpPr>
          <p:cNvPr id="2" name="Rectangle: Rounded Corners 1">
            <a:extLst>
              <a:ext uri="{FF2B5EF4-FFF2-40B4-BE49-F238E27FC236}">
                <a16:creationId xmlns:a16="http://schemas.microsoft.com/office/drawing/2014/main" id="{C8CE119F-319D-6A5B-5F44-B80E775395AB}"/>
              </a:ext>
              <a:ext uri="{C183D7F6-B498-43B3-948B-1728B52AA6E4}">
                <adec:decorative xmlns:adec="http://schemas.microsoft.com/office/drawing/2017/decorative" val="0"/>
              </a:ext>
            </a:extLst>
          </p:cNvPr>
          <p:cNvSpPr/>
          <p:nvPr/>
        </p:nvSpPr>
        <p:spPr>
          <a:xfrm>
            <a:off x="197993" y="5255757"/>
            <a:ext cx="2180300" cy="1586027"/>
          </a:xfrm>
          <a:prstGeom prst="roundRect">
            <a:avLst/>
          </a:prstGeom>
          <a:solidFill>
            <a:srgbClr val="66006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FFFF00"/>
                </a:solidFill>
                <a:effectLst/>
                <a:uLnTx/>
                <a:uFillTx/>
                <a:latin typeface="Calibri" panose="020F0502020204030204"/>
                <a:ea typeface="+mn-ea"/>
                <a:cs typeface="+mn-cs"/>
                <a:hlinkClick r:id="rId12" action="ppaction://hlinkpres?slideindex=1&amp;slidetitle=">
                  <a:extLst>
                    <a:ext uri="{A12FA001-AC4F-418D-AE19-62706E023703}">
                      <ahyp:hlinkClr xmlns:ahyp="http://schemas.microsoft.com/office/drawing/2018/hyperlinkcolor" val="tx"/>
                    </a:ext>
                  </a:extLst>
                </a:hlinkClick>
              </a:rPr>
              <a:t>Insights from Systems thinking</a:t>
            </a:r>
            <a:r>
              <a:rPr kumimoji="0" lang="en-GB" b="0" i="0" u="sng" strike="noStrike" kern="1200" cap="none" spc="0" normalizeH="0" baseline="0" noProof="0" dirty="0">
                <a:ln>
                  <a:noFill/>
                </a:ln>
                <a:solidFill>
                  <a:srgbClr val="FFFF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00"/>
                </a:solidFill>
                <a:latin typeface="Calibri" panose="020F0502020204030204"/>
                <a:sym typeface="Wingdings" panose="05000000000000000000" pitchFamily="2" charset="2"/>
              </a:rPr>
              <a:t>  </a:t>
            </a:r>
            <a:endParaRPr kumimoji="0" lang="en-GB" b="0" i="0" u="sng"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(~10 mins)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F6C585D-60BC-F033-E996-214CF4F3C194}"/>
              </a:ext>
              <a:ext uri="{C183D7F6-B498-43B3-948B-1728B52AA6E4}">
                <adec:decorative xmlns:adec="http://schemas.microsoft.com/office/drawing/2017/decorative" val="0"/>
              </a:ext>
            </a:extLst>
          </p:cNvPr>
          <p:cNvSpPr/>
          <p:nvPr/>
        </p:nvSpPr>
        <p:spPr>
          <a:xfrm>
            <a:off x="7433963" y="22057"/>
            <a:ext cx="2180300" cy="158602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13" action="ppaction://hlinkpres?slideindex=1&amp;slidetitle=">
                  <a:extLst>
                    <a:ext uri="{A12FA001-AC4F-418D-AE19-62706E023703}">
                      <ahyp:hlinkClr xmlns:ahyp="http://schemas.microsoft.com/office/drawing/2018/hyperlinkcolor" val="tx"/>
                    </a:ext>
                  </a:extLst>
                </a:hlinkClick>
              </a:rPr>
              <a:t>Size matters: Little vs Large</a:t>
            </a:r>
            <a:r>
              <a:rPr lang="en-GB" dirty="0">
                <a:solidFill>
                  <a:srgbClr val="FFFF00"/>
                </a:solidFill>
                <a:latin typeface="Calibri" panose="020F0502020204030204"/>
                <a:sym typeface="Wingdings" panose="05000000000000000000" pitchFamily="2" charset="2"/>
              </a:rPr>
              <a:t> </a:t>
            </a:r>
          </a:p>
          <a:p>
            <a:pPr algn="ctr"/>
            <a:endParaRPr lang="en-GB" dirty="0">
              <a:solidFill>
                <a:srgbClr val="FFFF00"/>
              </a:solidFill>
              <a:latin typeface="Calibri" panose="020F0502020204030204"/>
              <a:sym typeface="Wingdings" panose="05000000000000000000" pitchFamily="2" charset="2"/>
            </a:endParaRPr>
          </a:p>
          <a:p>
            <a:pPr algn="ctr"/>
            <a:r>
              <a:rPr lang="en-GB" dirty="0">
                <a:solidFill>
                  <a:srgbClr val="FFFF00"/>
                </a:solidFill>
                <a:latin typeface="Calibri" panose="020F0502020204030204"/>
                <a:sym typeface="Wingdings" panose="05000000000000000000" pitchFamily="2" charset="2"/>
              </a:rPr>
              <a:t>(~10 mins)</a:t>
            </a:r>
            <a:endParaRPr lang="en-GB" dirty="0">
              <a:solidFill>
                <a:srgbClr val="FFFF00"/>
              </a:solidFill>
              <a:latin typeface="Calibri" panose="020F0502020204030204"/>
            </a:endParaRPr>
          </a:p>
        </p:txBody>
      </p:sp>
      <p:sp>
        <p:nvSpPr>
          <p:cNvPr id="9" name="Rectangle: Rounded Corners 8">
            <a:extLst>
              <a:ext uri="{FF2B5EF4-FFF2-40B4-BE49-F238E27FC236}">
                <a16:creationId xmlns:a16="http://schemas.microsoft.com/office/drawing/2014/main" id="{E583FFD9-8981-47F0-3C7E-27FED93754CF}"/>
              </a:ext>
              <a:ext uri="{C183D7F6-B498-43B3-948B-1728B52AA6E4}">
                <adec:decorative xmlns:adec="http://schemas.microsoft.com/office/drawing/2017/decorative" val="0"/>
              </a:ext>
            </a:extLst>
          </p:cNvPr>
          <p:cNvSpPr/>
          <p:nvPr/>
        </p:nvSpPr>
        <p:spPr>
          <a:xfrm>
            <a:off x="5021973" y="3504220"/>
            <a:ext cx="2180300" cy="158602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u="sng" dirty="0">
                <a:solidFill>
                  <a:srgbClr val="FFFF00"/>
                </a:solidFill>
                <a:latin typeface="Calibri" panose="020F0502020204030204"/>
                <a:hlinkClick r:id="rId14" action="ppaction://hlinkpres?slideindex=1&amp;slidetitle=">
                  <a:extLst>
                    <a:ext uri="{A12FA001-AC4F-418D-AE19-62706E023703}">
                      <ahyp:hlinkClr xmlns:ahyp="http://schemas.microsoft.com/office/drawing/2018/hyperlinkcolor" val="tx"/>
                    </a:ext>
                  </a:extLst>
                </a:hlinkClick>
              </a:rPr>
              <a:t>Risk prediction</a:t>
            </a:r>
            <a:r>
              <a:rPr lang="en-GB" dirty="0">
                <a:solidFill>
                  <a:srgbClr val="FFFF00"/>
                </a:solidFill>
                <a:latin typeface="Calibri" panose="020F0502020204030204"/>
                <a:sym typeface="Wingdings" panose="05000000000000000000" pitchFamily="2" charset="2"/>
              </a:rPr>
              <a:t> </a:t>
            </a:r>
          </a:p>
          <a:p>
            <a:pPr algn="ctr"/>
            <a:r>
              <a:rPr lang="en-GB" dirty="0">
                <a:solidFill>
                  <a:srgbClr val="FFFF00"/>
                </a:solidFill>
                <a:latin typeface="Calibri" panose="020F0502020204030204"/>
                <a:sym typeface="Wingdings" panose="05000000000000000000" pitchFamily="2" charset="2"/>
              </a:rPr>
              <a:t>   </a:t>
            </a:r>
            <a:endParaRPr lang="en-GB" u="sng" dirty="0">
              <a:solidFill>
                <a:srgbClr val="FFFF00"/>
              </a:solidFill>
              <a:latin typeface="Calibri" panose="020F0502020204030204"/>
            </a:endParaRPr>
          </a:p>
          <a:p>
            <a:pPr algn="ctr"/>
            <a:r>
              <a:rPr lang="en-GB" u="sng" dirty="0">
                <a:solidFill>
                  <a:srgbClr val="FFFF00"/>
                </a:solidFill>
                <a:latin typeface="Calibri" panose="020F0502020204030204"/>
              </a:rPr>
              <a:t>(~10 mins)</a:t>
            </a:r>
          </a:p>
        </p:txBody>
      </p:sp>
      <p:sp>
        <p:nvSpPr>
          <p:cNvPr id="10" name="Rectangle: Rounded Corners 9">
            <a:extLst>
              <a:ext uri="{FF2B5EF4-FFF2-40B4-BE49-F238E27FC236}">
                <a16:creationId xmlns:a16="http://schemas.microsoft.com/office/drawing/2014/main" id="{7ABE2779-663C-D960-264B-F6091D7010E0}"/>
              </a:ext>
              <a:ext uri="{C183D7F6-B498-43B3-948B-1728B52AA6E4}">
                <adec:decorative xmlns:adec="http://schemas.microsoft.com/office/drawing/2017/decorative" val="0"/>
              </a:ext>
            </a:extLst>
          </p:cNvPr>
          <p:cNvSpPr/>
          <p:nvPr/>
        </p:nvSpPr>
        <p:spPr>
          <a:xfrm>
            <a:off x="5021973" y="5255757"/>
            <a:ext cx="2180300" cy="1586027"/>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sng" dirty="0">
                <a:solidFill>
                  <a:srgbClr val="FFFF00"/>
                </a:solidFill>
                <a:latin typeface="Calibri" panose="020F0502020204030204"/>
                <a:hlinkClick r:id="rId15" action="ppaction://hlinkpres?slideindex=1&amp;slidetitle=">
                  <a:extLst>
                    <a:ext uri="{A12FA001-AC4F-418D-AE19-62706E023703}">
                      <ahyp:hlinkClr xmlns:ahyp="http://schemas.microsoft.com/office/drawing/2018/hyperlinkcolor" val="tx"/>
                    </a:ext>
                  </a:extLst>
                </a:hlinkClick>
              </a:rPr>
              <a:t>Waiting Lists</a:t>
            </a:r>
            <a:r>
              <a:rPr lang="en-GB" u="sng" dirty="0">
                <a:solidFill>
                  <a:srgbClr val="FFFF00"/>
                </a:solidFill>
                <a:latin typeface="Calibri" panose="020F0502020204030204"/>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00"/>
                </a:solidFill>
                <a:latin typeface="Calibri" panose="020F0502020204030204"/>
                <a:sym typeface="Wingdings" panose="05000000000000000000" pitchFamily="2" charset="2"/>
              </a:rPr>
              <a:t>  </a:t>
            </a:r>
            <a:endParaRPr kumimoji="0" lang="en-GB" b="0" i="0" u="sng"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(~10 mins)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009EA0C7-873A-85C5-4696-A7F837409D16}"/>
              </a:ext>
              <a:ext uri="{C183D7F6-B498-43B3-948B-1728B52AA6E4}">
                <adec:decorative xmlns:adec="http://schemas.microsoft.com/office/drawing/2017/decorative" val="0"/>
              </a:ext>
            </a:extLst>
          </p:cNvPr>
          <p:cNvSpPr/>
          <p:nvPr/>
        </p:nvSpPr>
        <p:spPr>
          <a:xfrm>
            <a:off x="2609983" y="5255757"/>
            <a:ext cx="2180300" cy="1586027"/>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sng" dirty="0">
                <a:solidFill>
                  <a:srgbClr val="FFFF00"/>
                </a:solidFill>
                <a:latin typeface="Calibri" panose="020F0502020204030204"/>
                <a:hlinkClick r:id="rId16" action="ppaction://hlinkpres?slideindex=1&amp;slidetitle=">
                  <a:extLst>
                    <a:ext uri="{A12FA001-AC4F-418D-AE19-62706E023703}">
                      <ahyp:hlinkClr xmlns:ahyp="http://schemas.microsoft.com/office/drawing/2018/hyperlinkcolor" val="tx"/>
                    </a:ext>
                  </a:extLst>
                </a:hlinkClick>
              </a:rPr>
              <a:t>Share Nicely </a:t>
            </a:r>
            <a:endParaRPr lang="en-GB" u="sng" dirty="0">
              <a:solidFill>
                <a:srgbClr val="FFFF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00"/>
                </a:solidFill>
                <a:latin typeface="Calibri" panose="020F0502020204030204"/>
                <a:sym typeface="Wingdings" panose="05000000000000000000" pitchFamily="2" charset="2"/>
              </a:rPr>
              <a:t>  </a:t>
            </a:r>
            <a:endParaRPr kumimoji="0" lang="en-GB" b="0" i="0" u="sng"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(~10 mins)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ED7ACB3-3CEF-82B9-5D23-06BF474D99D0}"/>
              </a:ext>
              <a:ext uri="{C183D7F6-B498-43B3-948B-1728B52AA6E4}">
                <adec:decorative xmlns:adec="http://schemas.microsoft.com/office/drawing/2017/decorative" val="0"/>
              </a:ext>
            </a:extLst>
          </p:cNvPr>
          <p:cNvSpPr/>
          <p:nvPr/>
        </p:nvSpPr>
        <p:spPr>
          <a:xfrm>
            <a:off x="2609983" y="1752683"/>
            <a:ext cx="2180300" cy="15860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FFFF00"/>
                </a:solidFill>
                <a:effectLst/>
                <a:uLnTx/>
                <a:uFillTx/>
                <a:latin typeface="Calibri" panose="020F0502020204030204"/>
                <a:ea typeface="+mn-ea"/>
                <a:cs typeface="+mn-cs"/>
                <a:hlinkClick r:id="rId17" action="ppaction://hlinkpres?slideindex=1&amp;slidetitle=">
                  <a:extLst>
                    <a:ext uri="{A12FA001-AC4F-418D-AE19-62706E023703}">
                      <ahyp:hlinkClr xmlns:ahyp="http://schemas.microsoft.com/office/drawing/2018/hyperlinkcolor" val="tx"/>
                    </a:ext>
                  </a:extLst>
                </a:hlinkClick>
              </a:rPr>
              <a:t>Forecasting</a:t>
            </a:r>
            <a:r>
              <a:rPr kumimoji="0" lang="en-GB" b="0" i="0" u="sng" strike="noStrike" kern="1200" cap="none" spc="0" normalizeH="0" baseline="0" noProof="0" dirty="0">
                <a:ln>
                  <a:noFill/>
                </a:ln>
                <a:solidFill>
                  <a:srgbClr val="FFFF00"/>
                </a:solidFill>
                <a:effectLst/>
                <a:uLnTx/>
                <a:uFillTx/>
                <a:latin typeface="Calibri" panose="020F0502020204030204"/>
                <a:ea typeface="+mn-ea"/>
                <a:cs typeface="+mn-cs"/>
              </a:rPr>
              <a:t> uncertainty</a:t>
            </a:r>
            <a:r>
              <a:rPr lang="en-GB" dirty="0">
                <a:solidFill>
                  <a:srgbClr val="FFFF00"/>
                </a:solidFill>
                <a:latin typeface="Calibri" panose="020F0502020204030204"/>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00"/>
                </a:solidFill>
                <a:effectLst/>
                <a:uLnTx/>
                <a:uFillTx/>
                <a:latin typeface="Calibri" panose="020F0502020204030204"/>
                <a:ea typeface="+mn-ea"/>
                <a:cs typeface="+mn-cs"/>
              </a:rPr>
              <a:t>(~15 mins)</a:t>
            </a:r>
          </a:p>
        </p:txBody>
      </p:sp>
      <p:sp>
        <p:nvSpPr>
          <p:cNvPr id="12" name="Rectangle: Rounded Corners 11">
            <a:extLst>
              <a:ext uri="{FF2B5EF4-FFF2-40B4-BE49-F238E27FC236}">
                <a16:creationId xmlns:a16="http://schemas.microsoft.com/office/drawing/2014/main" id="{DC39F3C9-B3A9-524F-CC03-B57A45B68741}"/>
              </a:ext>
              <a:ext uri="{C183D7F6-B498-43B3-948B-1728B52AA6E4}">
                <adec:decorative xmlns:adec="http://schemas.microsoft.com/office/drawing/2017/decorative" val="0"/>
              </a:ext>
            </a:extLst>
          </p:cNvPr>
          <p:cNvSpPr/>
          <p:nvPr/>
        </p:nvSpPr>
        <p:spPr>
          <a:xfrm>
            <a:off x="7433963" y="1759652"/>
            <a:ext cx="2180300" cy="158602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Calibri" panose="020F0502020204030204"/>
                <a:hlinkClick r:id="rId18" action="ppaction://hlinkpres?slideindex=1&amp;slidetitle=">
                  <a:extLst>
                    <a:ext uri="{A12FA001-AC4F-418D-AE19-62706E023703}">
                      <ahyp:hlinkClr xmlns:ahyp="http://schemas.microsoft.com/office/drawing/2018/hyperlinkcolor" val="tx"/>
                    </a:ext>
                  </a:extLst>
                </a:hlinkClick>
              </a:rPr>
              <a:t>Risk Communication</a:t>
            </a:r>
            <a:r>
              <a:rPr lang="en-GB" dirty="0">
                <a:solidFill>
                  <a:srgbClr val="FFFF00"/>
                </a:solidFill>
                <a:latin typeface="Calibri" panose="020F0502020204030204"/>
                <a:sym typeface="Wingdings" panose="05000000000000000000" pitchFamily="2" charset="2"/>
                <a:hlinkClick r:id="rId18" action="ppaction://hlinkpres?slideindex=1&amp;slidetitle=">
                  <a:extLst>
                    <a:ext uri="{A12FA001-AC4F-418D-AE19-62706E023703}">
                      <ahyp:hlinkClr xmlns:ahyp="http://schemas.microsoft.com/office/drawing/2018/hyperlinkcolor" val="tx"/>
                    </a:ext>
                  </a:extLst>
                </a:hlinkClick>
              </a:rPr>
              <a:t> </a:t>
            </a:r>
            <a:endParaRPr lang="en-GB" dirty="0">
              <a:solidFill>
                <a:srgbClr val="FFFF00"/>
              </a:solidFill>
              <a:latin typeface="Calibri" panose="020F0502020204030204"/>
              <a:sym typeface="Wingdings" panose="05000000000000000000" pitchFamily="2" charset="2"/>
            </a:endParaRPr>
          </a:p>
          <a:p>
            <a:pPr algn="ctr"/>
            <a:r>
              <a:rPr lang="en-GB" dirty="0">
                <a:solidFill>
                  <a:srgbClr val="FFFF00"/>
                </a:solidFill>
                <a:latin typeface="Calibri" panose="020F0502020204030204"/>
                <a:sym typeface="Wingdings" panose="05000000000000000000" pitchFamily="2" charset="2"/>
              </a:rPr>
              <a:t>  </a:t>
            </a:r>
          </a:p>
          <a:p>
            <a:pPr algn="ctr"/>
            <a:r>
              <a:rPr lang="en-GB" dirty="0">
                <a:solidFill>
                  <a:srgbClr val="FFFF00"/>
                </a:solidFill>
                <a:latin typeface="Calibri" panose="020F0502020204030204"/>
                <a:sym typeface="Wingdings" panose="05000000000000000000" pitchFamily="2" charset="2"/>
              </a:rPr>
              <a:t>(~5 mins)</a:t>
            </a:r>
            <a:endParaRPr lang="en-GB" dirty="0">
              <a:solidFill>
                <a:srgbClr val="FFFF00"/>
              </a:solidFill>
              <a:latin typeface="Calibri" panose="020F0502020204030204"/>
            </a:endParaRPr>
          </a:p>
          <a:p>
            <a:pPr algn="ctr"/>
            <a:endParaRPr lang="en-GB" dirty="0">
              <a:solidFill>
                <a:srgbClr val="FFFF00"/>
              </a:solidFill>
              <a:latin typeface="Calibri" panose="020F0502020204030204"/>
            </a:endParaRPr>
          </a:p>
        </p:txBody>
      </p:sp>
      <p:sp>
        <p:nvSpPr>
          <p:cNvPr id="3" name="Rectangle: Rounded Corners 2">
            <a:extLst>
              <a:ext uri="{FF2B5EF4-FFF2-40B4-BE49-F238E27FC236}">
                <a16:creationId xmlns:a16="http://schemas.microsoft.com/office/drawing/2014/main" id="{C66B84C3-C0D6-A12A-6805-0509A10AB481}"/>
              </a:ext>
              <a:ext uri="{C183D7F6-B498-43B3-948B-1728B52AA6E4}">
                <adec:decorative xmlns:adec="http://schemas.microsoft.com/office/drawing/2017/decorative" val="0"/>
              </a:ext>
            </a:extLst>
          </p:cNvPr>
          <p:cNvSpPr/>
          <p:nvPr/>
        </p:nvSpPr>
        <p:spPr>
          <a:xfrm>
            <a:off x="9845955" y="1752683"/>
            <a:ext cx="2180300" cy="157905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lumMod val="65000"/>
                  </a:schemeClr>
                </a:solidFill>
                <a:latin typeface="Calibri" panose="020F0502020204030204"/>
                <a:hlinkClick r:id="rId19" action="ppaction://hlinkpres?slideindex=1&amp;slidetitle=">
                  <a:extLst>
                    <a:ext uri="{A12FA001-AC4F-418D-AE19-62706E023703}">
                      <ahyp:hlinkClr xmlns:ahyp="http://schemas.microsoft.com/office/drawing/2018/hyperlinkcolor" val="tx"/>
                    </a:ext>
                  </a:extLst>
                </a:hlinkClick>
              </a:rPr>
              <a:t>P-values</a:t>
            </a:r>
            <a:r>
              <a:rPr lang="en-GB" u="sng" dirty="0">
                <a:solidFill>
                  <a:schemeClr val="bg1">
                    <a:lumMod val="65000"/>
                  </a:schemeClr>
                </a:solidFill>
                <a:latin typeface="Calibri" panose="020F0502020204030204"/>
              </a:rPr>
              <a:t> &amp; CI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lumMod val="65000"/>
                  </a:schemeClr>
                </a:solidFill>
                <a:latin typeface="Calibri" panose="020F0502020204030204"/>
              </a:rPr>
              <a:t>(~15 mins)</a:t>
            </a:r>
            <a:r>
              <a:rPr lang="en-GB" dirty="0">
                <a:solidFill>
                  <a:schemeClr val="bg1">
                    <a:lumMod val="65000"/>
                  </a:schemeClr>
                </a:solidFill>
                <a:latin typeface="Calibri" panose="020F0502020204030204"/>
                <a:sym typeface="Wingdings" panose="05000000000000000000" pitchFamily="2" charset="2"/>
              </a:rPr>
              <a:t> </a:t>
            </a:r>
            <a:endParaRPr lang="en-GB" dirty="0">
              <a:solidFill>
                <a:schemeClr val="bg1">
                  <a:lumMod val="65000"/>
                </a:schemeClr>
              </a:solidFill>
              <a:latin typeface="Calibri" panose="020F0502020204030204"/>
            </a:endParaRPr>
          </a:p>
        </p:txBody>
      </p:sp>
      <p:sp>
        <p:nvSpPr>
          <p:cNvPr id="4" name="Rectangle: Rounded Corners 3">
            <a:extLst>
              <a:ext uri="{FF2B5EF4-FFF2-40B4-BE49-F238E27FC236}">
                <a16:creationId xmlns:a16="http://schemas.microsoft.com/office/drawing/2014/main" id="{181BA6EB-FC60-FCFE-6776-111187C717E0}"/>
              </a:ext>
              <a:ext uri="{C183D7F6-B498-43B3-948B-1728B52AA6E4}">
                <adec:decorative xmlns:adec="http://schemas.microsoft.com/office/drawing/2017/decorative" val="0"/>
              </a:ext>
            </a:extLst>
          </p:cNvPr>
          <p:cNvSpPr/>
          <p:nvPr/>
        </p:nvSpPr>
        <p:spPr>
          <a:xfrm>
            <a:off x="7433963" y="3497248"/>
            <a:ext cx="2180300" cy="159299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u="sng" dirty="0">
                <a:solidFill>
                  <a:srgbClr val="FFFF00"/>
                </a:solidFill>
                <a:latin typeface="Calibri" panose="020F0502020204030204"/>
                <a:hlinkClick r:id="rId20" action="ppaction://hlinkpres?slideindex=1&amp;slidetitle=">
                  <a:extLst>
                    <a:ext uri="{A12FA001-AC4F-418D-AE19-62706E023703}">
                      <ahyp:hlinkClr xmlns:ahyp="http://schemas.microsoft.com/office/drawing/2018/hyperlinkcolor" val="tx"/>
                    </a:ext>
                  </a:extLst>
                </a:hlinkClick>
              </a:rPr>
              <a:t>Hospital mortality</a:t>
            </a:r>
            <a:r>
              <a:rPr lang="en-GB" u="sng" dirty="0">
                <a:solidFill>
                  <a:srgbClr val="FFFF00"/>
                </a:solidFill>
                <a:latin typeface="Calibri" panose="020F0502020204030204"/>
              </a:rPr>
              <a:t> statistics</a:t>
            </a:r>
            <a:endParaRPr lang="en-GB" u="sng" dirty="0">
              <a:solidFill>
                <a:srgbClr val="FFFF00"/>
              </a:solidFill>
              <a:latin typeface="Calibri" panose="020F0502020204030204"/>
              <a:sym typeface="Wingdings" panose="05000000000000000000" pitchFamily="2" charset="2"/>
            </a:endParaRPr>
          </a:p>
          <a:p>
            <a:pPr algn="ctr"/>
            <a:r>
              <a:rPr lang="en-GB" u="sng" dirty="0">
                <a:solidFill>
                  <a:srgbClr val="FFFF00"/>
                </a:solidFill>
                <a:latin typeface="Calibri" panose="020F0502020204030204"/>
              </a:rPr>
              <a:t>(~15 mins)</a:t>
            </a:r>
          </a:p>
        </p:txBody>
      </p:sp>
    </p:spTree>
    <p:extLst>
      <p:ext uri="{BB962C8B-B14F-4D97-AF65-F5344CB8AC3E}">
        <p14:creationId xmlns:p14="http://schemas.microsoft.com/office/powerpoint/2010/main" val="1729199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33FE4-8F4B-0585-2051-24C126C7761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72AD77D-595C-2196-0533-47A340F0C397}"/>
              </a:ext>
            </a:extLst>
          </p:cNvPr>
          <p:cNvGrpSpPr/>
          <p:nvPr/>
        </p:nvGrpSpPr>
        <p:grpSpPr>
          <a:xfrm>
            <a:off x="1543409" y="1753659"/>
            <a:ext cx="9105182" cy="2521385"/>
            <a:chOff x="666750" y="1618535"/>
            <a:chExt cx="9105182" cy="2521385"/>
          </a:xfrm>
        </p:grpSpPr>
        <p:sp>
          <p:nvSpPr>
            <p:cNvPr id="5" name="Rectangle 4">
              <a:extLst>
                <a:ext uri="{FF2B5EF4-FFF2-40B4-BE49-F238E27FC236}">
                  <a16:creationId xmlns:a16="http://schemas.microsoft.com/office/drawing/2014/main" id="{EDDD3300-BC5E-7DA9-11DE-2F1166D63EA8}"/>
                </a:ext>
              </a:extLst>
            </p:cNvPr>
            <p:cNvSpPr/>
            <p:nvPr/>
          </p:nvSpPr>
          <p:spPr>
            <a:xfrm>
              <a:off x="4073339" y="1618535"/>
              <a:ext cx="2371709" cy="427703"/>
            </a:xfrm>
            <a:prstGeom prst="rect">
              <a:avLst/>
            </a:prstGeom>
            <a:solidFill>
              <a:srgbClr val="F8BE05"/>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2C2825"/>
                  </a:solidFill>
                  <a:effectLst/>
                  <a:uLnTx/>
                  <a:uFillTx/>
                  <a:latin typeface="Segoe UI"/>
                  <a:ea typeface="+mn-ea"/>
                  <a:cs typeface="+mn-cs"/>
                </a:rPr>
                <a:t>Problem structuring</a:t>
              </a:r>
            </a:p>
          </p:txBody>
        </p:sp>
        <p:sp>
          <p:nvSpPr>
            <p:cNvPr id="6" name="Rectangle 5">
              <a:extLst>
                <a:ext uri="{FF2B5EF4-FFF2-40B4-BE49-F238E27FC236}">
                  <a16:creationId xmlns:a16="http://schemas.microsoft.com/office/drawing/2014/main" id="{3D72EB5D-9BBF-9538-2B18-0A4305888572}"/>
                </a:ext>
              </a:extLst>
            </p:cNvPr>
            <p:cNvSpPr/>
            <p:nvPr/>
          </p:nvSpPr>
          <p:spPr>
            <a:xfrm>
              <a:off x="4073339" y="2322636"/>
              <a:ext cx="2371709" cy="427703"/>
            </a:xfrm>
            <a:prstGeom prst="rect">
              <a:avLst/>
            </a:prstGeom>
            <a:solidFill>
              <a:srgbClr val="F8BE05"/>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C2825"/>
                  </a:solidFill>
                  <a:effectLst/>
                  <a:uLnTx/>
                  <a:uFillTx/>
                  <a:latin typeface="Segoe UI"/>
                  <a:ea typeface="+mn-ea"/>
                  <a:cs typeface="+mn-cs"/>
                </a:rPr>
                <a:t>Data management</a:t>
              </a:r>
            </a:p>
          </p:txBody>
        </p:sp>
        <p:sp>
          <p:nvSpPr>
            <p:cNvPr id="7" name="Rectangle 6">
              <a:extLst>
                <a:ext uri="{FF2B5EF4-FFF2-40B4-BE49-F238E27FC236}">
                  <a16:creationId xmlns:a16="http://schemas.microsoft.com/office/drawing/2014/main" id="{23200373-7E00-5BB6-5456-208408099A88}"/>
                </a:ext>
              </a:extLst>
            </p:cNvPr>
            <p:cNvSpPr/>
            <p:nvPr/>
          </p:nvSpPr>
          <p:spPr>
            <a:xfrm>
              <a:off x="666750" y="3037883"/>
              <a:ext cx="1735250" cy="427703"/>
            </a:xfrm>
            <a:prstGeom prst="rect">
              <a:avLst/>
            </a:prstGeom>
            <a:solidFill>
              <a:srgbClr val="5881C1"/>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E"/>
                  </a:solidFill>
                  <a:effectLst/>
                  <a:uLnTx/>
                  <a:uFillTx/>
                  <a:latin typeface="Segoe UI"/>
                  <a:ea typeface="+mn-ea"/>
                  <a:cs typeface="+mn-cs"/>
                </a:rPr>
                <a:t>Descriptive analytics</a:t>
              </a:r>
            </a:p>
          </p:txBody>
        </p:sp>
        <p:sp>
          <p:nvSpPr>
            <p:cNvPr id="8" name="Rectangle 7">
              <a:extLst>
                <a:ext uri="{FF2B5EF4-FFF2-40B4-BE49-F238E27FC236}">
                  <a16:creationId xmlns:a16="http://schemas.microsoft.com/office/drawing/2014/main" id="{73044DB4-51F8-9470-9A68-7B93A9ACD6E4}"/>
                </a:ext>
              </a:extLst>
            </p:cNvPr>
            <p:cNvSpPr/>
            <p:nvPr/>
          </p:nvSpPr>
          <p:spPr>
            <a:xfrm>
              <a:off x="2515214" y="3037883"/>
              <a:ext cx="1735251" cy="427703"/>
            </a:xfrm>
            <a:prstGeom prst="rect">
              <a:avLst/>
            </a:prstGeom>
            <a:solidFill>
              <a:srgbClr val="5881C1"/>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E"/>
                  </a:solidFill>
                  <a:effectLst/>
                  <a:uLnTx/>
                  <a:uFillTx/>
                  <a:latin typeface="Segoe UI"/>
                  <a:ea typeface="+mn-ea"/>
                  <a:cs typeface="+mn-cs"/>
                </a:rPr>
                <a:t>Explicative analytics</a:t>
              </a:r>
            </a:p>
          </p:txBody>
        </p:sp>
        <p:sp>
          <p:nvSpPr>
            <p:cNvPr id="9" name="Rectangle 8">
              <a:extLst>
                <a:ext uri="{FF2B5EF4-FFF2-40B4-BE49-F238E27FC236}">
                  <a16:creationId xmlns:a16="http://schemas.microsoft.com/office/drawing/2014/main" id="{91FBC02D-1D6B-F314-C0C7-CEA63EFFC74F}"/>
                </a:ext>
              </a:extLst>
            </p:cNvPr>
            <p:cNvSpPr/>
            <p:nvPr/>
          </p:nvSpPr>
          <p:spPr>
            <a:xfrm>
              <a:off x="4351715" y="3037883"/>
              <a:ext cx="1735251" cy="427703"/>
            </a:xfrm>
            <a:prstGeom prst="rect">
              <a:avLst/>
            </a:prstGeom>
            <a:solidFill>
              <a:srgbClr val="5881C1"/>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E"/>
                  </a:solidFill>
                  <a:effectLst/>
                  <a:uLnTx/>
                  <a:uFillTx/>
                  <a:latin typeface="Segoe UI"/>
                  <a:ea typeface="+mn-ea"/>
                  <a:cs typeface="+mn-cs"/>
                </a:rPr>
                <a:t>Predictive analytics</a:t>
              </a:r>
            </a:p>
          </p:txBody>
        </p:sp>
        <p:sp>
          <p:nvSpPr>
            <p:cNvPr id="10" name="Rectangle 9">
              <a:extLst>
                <a:ext uri="{FF2B5EF4-FFF2-40B4-BE49-F238E27FC236}">
                  <a16:creationId xmlns:a16="http://schemas.microsoft.com/office/drawing/2014/main" id="{3F317136-6623-90CE-E371-E6ED86A06F24}"/>
                </a:ext>
              </a:extLst>
            </p:cNvPr>
            <p:cNvSpPr/>
            <p:nvPr/>
          </p:nvSpPr>
          <p:spPr>
            <a:xfrm>
              <a:off x="6188216" y="3026737"/>
              <a:ext cx="1735251" cy="427703"/>
            </a:xfrm>
            <a:prstGeom prst="rect">
              <a:avLst/>
            </a:prstGeom>
            <a:solidFill>
              <a:srgbClr val="5881C1"/>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E"/>
                  </a:solidFill>
                  <a:effectLst/>
                  <a:uLnTx/>
                  <a:uFillTx/>
                  <a:latin typeface="Segoe UI"/>
                  <a:ea typeface="+mn-ea"/>
                  <a:cs typeface="+mn-cs"/>
                </a:rPr>
                <a:t>Prescriptive analytics</a:t>
              </a:r>
            </a:p>
          </p:txBody>
        </p:sp>
        <p:sp>
          <p:nvSpPr>
            <p:cNvPr id="11" name="Rectangle 10">
              <a:extLst>
                <a:ext uri="{FF2B5EF4-FFF2-40B4-BE49-F238E27FC236}">
                  <a16:creationId xmlns:a16="http://schemas.microsoft.com/office/drawing/2014/main" id="{54743451-A306-A978-332E-CB4C9476D27D}"/>
                </a:ext>
              </a:extLst>
            </p:cNvPr>
            <p:cNvSpPr/>
            <p:nvPr/>
          </p:nvSpPr>
          <p:spPr>
            <a:xfrm>
              <a:off x="8036681" y="3026737"/>
              <a:ext cx="1735251" cy="427703"/>
            </a:xfrm>
            <a:prstGeom prst="rect">
              <a:avLst/>
            </a:prstGeom>
            <a:solidFill>
              <a:srgbClr val="5881C1"/>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E"/>
                  </a:solidFill>
                  <a:effectLst/>
                  <a:uLnTx/>
                  <a:uFillTx/>
                  <a:latin typeface="Segoe UI"/>
                  <a:ea typeface="+mn-ea"/>
                  <a:cs typeface="+mn-cs"/>
                </a:rPr>
                <a:t>Evaluative analytics</a:t>
              </a:r>
            </a:p>
          </p:txBody>
        </p:sp>
        <p:sp>
          <p:nvSpPr>
            <p:cNvPr id="12" name="Rectangle 11">
              <a:extLst>
                <a:ext uri="{FF2B5EF4-FFF2-40B4-BE49-F238E27FC236}">
                  <a16:creationId xmlns:a16="http://schemas.microsoft.com/office/drawing/2014/main" id="{B6113D1F-7F48-DEB9-F9C0-E7B35AC2F377}"/>
                </a:ext>
              </a:extLst>
            </p:cNvPr>
            <p:cNvSpPr/>
            <p:nvPr/>
          </p:nvSpPr>
          <p:spPr>
            <a:xfrm>
              <a:off x="4073338" y="3712217"/>
              <a:ext cx="2371709" cy="427703"/>
            </a:xfrm>
            <a:prstGeom prst="rect">
              <a:avLst/>
            </a:prstGeom>
            <a:solidFill>
              <a:srgbClr val="F8BE05"/>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2C2825"/>
                  </a:solidFill>
                  <a:effectLst/>
                  <a:uLnTx/>
                  <a:uFillTx/>
                  <a:latin typeface="Segoe UI"/>
                  <a:ea typeface="+mn-ea"/>
                  <a:cs typeface="+mn-cs"/>
                </a:rPr>
                <a:t>Communicating results</a:t>
              </a:r>
            </a:p>
          </p:txBody>
        </p:sp>
        <p:cxnSp>
          <p:nvCxnSpPr>
            <p:cNvPr id="13" name="Straight Arrow Connector 12">
              <a:extLst>
                <a:ext uri="{FF2B5EF4-FFF2-40B4-BE49-F238E27FC236}">
                  <a16:creationId xmlns:a16="http://schemas.microsoft.com/office/drawing/2014/main" id="{53A29464-DF80-40A1-1837-C1A526FCFF6C}"/>
                </a:ext>
              </a:extLst>
            </p:cNvPr>
            <p:cNvCxnSpPr>
              <a:stCxn id="5" idx="2"/>
              <a:endCxn id="6" idx="0"/>
            </p:cNvCxnSpPr>
            <p:nvPr/>
          </p:nvCxnSpPr>
          <p:spPr>
            <a:xfrm>
              <a:off x="5259194" y="2046238"/>
              <a:ext cx="0" cy="276398"/>
            </a:xfrm>
            <a:prstGeom prst="straightConnector1">
              <a:avLst/>
            </a:prstGeom>
            <a:noFill/>
            <a:ln w="47625" cap="sq" cmpd="sng" algn="ctr">
              <a:solidFill>
                <a:srgbClr val="2C2825"/>
              </a:solidFill>
              <a:prstDash val="solid"/>
              <a:miter lim="800000"/>
              <a:headEnd type="none"/>
              <a:tailEnd type="triangle"/>
            </a:ln>
            <a:effectLst/>
          </p:spPr>
        </p:cxnSp>
        <p:cxnSp>
          <p:nvCxnSpPr>
            <p:cNvPr id="14" name="Straight Arrow Connector 13">
              <a:extLst>
                <a:ext uri="{FF2B5EF4-FFF2-40B4-BE49-F238E27FC236}">
                  <a16:creationId xmlns:a16="http://schemas.microsoft.com/office/drawing/2014/main" id="{66DBF2BD-1435-3958-A784-D374D79B07D2}"/>
                </a:ext>
              </a:extLst>
            </p:cNvPr>
            <p:cNvCxnSpPr/>
            <p:nvPr/>
          </p:nvCxnSpPr>
          <p:spPr>
            <a:xfrm>
              <a:off x="5272876" y="2761485"/>
              <a:ext cx="0" cy="276398"/>
            </a:xfrm>
            <a:prstGeom prst="straightConnector1">
              <a:avLst/>
            </a:prstGeom>
            <a:noFill/>
            <a:ln w="47625" cap="sq" cmpd="sng" algn="ctr">
              <a:solidFill>
                <a:srgbClr val="2C2825"/>
              </a:solidFill>
              <a:prstDash val="solid"/>
              <a:miter lim="800000"/>
              <a:headEnd type="none"/>
              <a:tailEnd type="triangle"/>
            </a:ln>
            <a:effectLst/>
          </p:spPr>
        </p:cxnSp>
        <p:cxnSp>
          <p:nvCxnSpPr>
            <p:cNvPr id="15" name="Straight Arrow Connector 14">
              <a:extLst>
                <a:ext uri="{FF2B5EF4-FFF2-40B4-BE49-F238E27FC236}">
                  <a16:creationId xmlns:a16="http://schemas.microsoft.com/office/drawing/2014/main" id="{F4B6CC0E-003A-EB9A-4CE7-770249A7E458}"/>
                </a:ext>
              </a:extLst>
            </p:cNvPr>
            <p:cNvCxnSpPr/>
            <p:nvPr/>
          </p:nvCxnSpPr>
          <p:spPr>
            <a:xfrm>
              <a:off x="5272876" y="3465586"/>
              <a:ext cx="0" cy="276398"/>
            </a:xfrm>
            <a:prstGeom prst="straightConnector1">
              <a:avLst/>
            </a:prstGeom>
            <a:noFill/>
            <a:ln w="47625" cap="sq" cmpd="sng" algn="ctr">
              <a:solidFill>
                <a:srgbClr val="2C2825"/>
              </a:solidFill>
              <a:prstDash val="solid"/>
              <a:miter lim="800000"/>
              <a:headEnd type="none"/>
              <a:tailEnd type="triangle"/>
            </a:ln>
            <a:effectLst/>
          </p:spPr>
        </p:cxnSp>
      </p:grpSp>
      <p:sp>
        <p:nvSpPr>
          <p:cNvPr id="16" name="TextBox 15">
            <a:extLst>
              <a:ext uri="{FF2B5EF4-FFF2-40B4-BE49-F238E27FC236}">
                <a16:creationId xmlns:a16="http://schemas.microsoft.com/office/drawing/2014/main" id="{A52CA604-5BCA-D62C-63D5-B79319EE9310}"/>
              </a:ext>
            </a:extLst>
          </p:cNvPr>
          <p:cNvSpPr txBox="1"/>
          <p:nvPr/>
        </p:nvSpPr>
        <p:spPr>
          <a:xfrm>
            <a:off x="4094034" y="376283"/>
            <a:ext cx="4260286" cy="415498"/>
          </a:xfrm>
          <a:prstGeom prst="rect">
            <a:avLst/>
          </a:prstGeom>
          <a:noFill/>
        </p:spPr>
        <p:txBody>
          <a:bodyPr wrap="square" lIns="91440" tIns="45720" rIns="91440" bIns="45720" rtlCol="0" anchor="t">
            <a:sp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4BACC6">
                    <a:lumMod val="75000"/>
                  </a:srgbClr>
                </a:solidFill>
                <a:effectLst/>
                <a:uLnTx/>
                <a:uFillTx/>
                <a:latin typeface="Segoe UI"/>
                <a:ea typeface="+mn-ea"/>
                <a:cs typeface="+mn-cs"/>
              </a:rPr>
              <a:t>Analytical projects typology</a:t>
            </a:r>
            <a:endParaRPr kumimoji="0" lang="en-GB" sz="2100" b="1" i="0" u="none" strike="noStrike" kern="1200" cap="none" spc="0" normalizeH="0" baseline="0" noProof="0" dirty="0">
              <a:ln>
                <a:noFill/>
              </a:ln>
              <a:solidFill>
                <a:srgbClr val="4BACC6">
                  <a:lumMod val="75000"/>
                </a:srgbClr>
              </a:solidFill>
              <a:effectLst/>
              <a:uLnTx/>
              <a:uFillTx/>
              <a:latin typeface="Segoe UI"/>
              <a:ea typeface="+mn-ea"/>
              <a:cs typeface="Segoe UI"/>
            </a:endParaRPr>
          </a:p>
        </p:txBody>
      </p:sp>
      <p:sp>
        <p:nvSpPr>
          <p:cNvPr id="17" name="Rectangle 16">
            <a:extLst>
              <a:ext uri="{FF2B5EF4-FFF2-40B4-BE49-F238E27FC236}">
                <a16:creationId xmlns:a16="http://schemas.microsoft.com/office/drawing/2014/main" id="{91573849-77F9-CED2-16F7-FE39762B418A}"/>
              </a:ext>
            </a:extLst>
          </p:cNvPr>
          <p:cNvSpPr/>
          <p:nvPr/>
        </p:nvSpPr>
        <p:spPr>
          <a:xfrm>
            <a:off x="4963680" y="4588248"/>
            <a:ext cx="2371709" cy="427703"/>
          </a:xfrm>
          <a:prstGeom prst="rect">
            <a:avLst/>
          </a:prstGeom>
          <a:solidFill>
            <a:srgbClr val="F8BE05"/>
          </a:solidFill>
          <a:ln w="12700" cap="flat" cmpd="sng" algn="ctr">
            <a:solidFill>
              <a:srgbClr val="2C282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2C2825"/>
                </a:solidFill>
                <a:effectLst/>
                <a:uLnTx/>
                <a:uFillTx/>
                <a:latin typeface="Segoe UI"/>
                <a:ea typeface="+mn-ea"/>
                <a:cs typeface="+mn-cs"/>
              </a:rPr>
              <a:t>Enhancing decision quality</a:t>
            </a:r>
          </a:p>
        </p:txBody>
      </p:sp>
      <p:cxnSp>
        <p:nvCxnSpPr>
          <p:cNvPr id="18" name="Straight Arrow Connector 17">
            <a:extLst>
              <a:ext uri="{FF2B5EF4-FFF2-40B4-BE49-F238E27FC236}">
                <a16:creationId xmlns:a16="http://schemas.microsoft.com/office/drawing/2014/main" id="{1147D306-4803-873A-C73A-FE26D14AB993}"/>
              </a:ext>
            </a:extLst>
          </p:cNvPr>
          <p:cNvCxnSpPr/>
          <p:nvPr/>
        </p:nvCxnSpPr>
        <p:spPr>
          <a:xfrm>
            <a:off x="6157555" y="4294536"/>
            <a:ext cx="0" cy="276398"/>
          </a:xfrm>
          <a:prstGeom prst="straightConnector1">
            <a:avLst/>
          </a:prstGeom>
          <a:noFill/>
          <a:ln w="47625" cap="sq" cmpd="sng" algn="ctr">
            <a:solidFill>
              <a:srgbClr val="2C2825"/>
            </a:solidFill>
            <a:prstDash val="solid"/>
            <a:miter lim="800000"/>
            <a:headEnd type="none"/>
            <a:tailEnd type="triangle"/>
          </a:ln>
          <a:effectLst/>
        </p:spPr>
      </p:cxnSp>
    </p:spTree>
    <p:extLst>
      <p:ext uri="{BB962C8B-B14F-4D97-AF65-F5344CB8AC3E}">
        <p14:creationId xmlns:p14="http://schemas.microsoft.com/office/powerpoint/2010/main" val="1553710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61A1C6-1D76-3B0A-1E02-3DFEA8B5AAA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F8475A1-A02A-C6B2-7074-472674944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A627B5-CFD9-A10C-882D-B228DAEDD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F79A771-6B16-4369-A8B7-B22695D336D0}"/>
              </a:ext>
            </a:extLst>
          </p:cNvPr>
          <p:cNvPicPr>
            <a:picLocks noChangeAspect="1"/>
          </p:cNvPicPr>
          <p:nvPr/>
        </p:nvPicPr>
        <p:blipFill>
          <a:blip r:embed="rId2"/>
          <a:stretch>
            <a:fillRect/>
          </a:stretch>
        </p:blipFill>
        <p:spPr>
          <a:xfrm>
            <a:off x="643467" y="2442858"/>
            <a:ext cx="5294716" cy="1972281"/>
          </a:xfrm>
          <a:prstGeom prst="rect">
            <a:avLst/>
          </a:prstGeom>
        </p:spPr>
      </p:pic>
      <p:cxnSp>
        <p:nvCxnSpPr>
          <p:cNvPr id="15" name="Straight Connector 14">
            <a:extLst>
              <a:ext uri="{FF2B5EF4-FFF2-40B4-BE49-F238E27FC236}">
                <a16:creationId xmlns:a16="http://schemas.microsoft.com/office/drawing/2014/main" id="{8CCB56F8-9AA7-92ED-B01E-16B8DEDB8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A569D9D-B88A-59D9-29A4-C616675B4168}"/>
              </a:ext>
            </a:extLst>
          </p:cNvPr>
          <p:cNvPicPr>
            <a:picLocks noChangeAspect="1"/>
          </p:cNvPicPr>
          <p:nvPr/>
        </p:nvPicPr>
        <p:blipFill rotWithShape="1">
          <a:blip r:embed="rId3"/>
          <a:srcRect b="3174"/>
          <a:stretch/>
        </p:blipFill>
        <p:spPr>
          <a:xfrm>
            <a:off x="6253817" y="1384744"/>
            <a:ext cx="5294715" cy="4088511"/>
          </a:xfrm>
          <a:prstGeom prst="rect">
            <a:avLst/>
          </a:prstGeom>
        </p:spPr>
      </p:pic>
      <p:sp>
        <p:nvSpPr>
          <p:cNvPr id="2" name="Slide Number Placeholder 1">
            <a:extLst>
              <a:ext uri="{FF2B5EF4-FFF2-40B4-BE49-F238E27FC236}">
                <a16:creationId xmlns:a16="http://schemas.microsoft.com/office/drawing/2014/main" id="{8B94E1FF-9720-01A9-DC7D-0BB62A8F44D8}"/>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999C52-92EF-427F-9726-E72A187B6DD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50D377C-B655-5783-4E69-0AD4152D7AD1}"/>
              </a:ext>
            </a:extLst>
          </p:cNvPr>
          <p:cNvPicPr>
            <a:picLocks noChangeAspect="1"/>
          </p:cNvPicPr>
          <p:nvPr/>
        </p:nvPicPr>
        <p:blipFill>
          <a:blip r:embed="rId4"/>
          <a:stretch>
            <a:fillRect/>
          </a:stretch>
        </p:blipFill>
        <p:spPr>
          <a:xfrm>
            <a:off x="705351" y="1962798"/>
            <a:ext cx="857370" cy="590632"/>
          </a:xfrm>
          <a:prstGeom prst="rect">
            <a:avLst/>
          </a:prstGeom>
        </p:spPr>
      </p:pic>
    </p:spTree>
    <p:extLst>
      <p:ext uri="{BB962C8B-B14F-4D97-AF65-F5344CB8AC3E}">
        <p14:creationId xmlns:p14="http://schemas.microsoft.com/office/powerpoint/2010/main" val="3189693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BA769-D417-D5E5-BA59-F8A9E766EE9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A1660C-E1A1-4C58-4969-D37B12837B92}"/>
              </a:ext>
            </a:extLst>
          </p:cNvPr>
          <p:cNvSpPr>
            <a:spLocks noGrp="1"/>
          </p:cNvSpPr>
          <p:nvPr>
            <p:ph type="sldNum" sz="quarter" idx="18"/>
          </p:nvPr>
        </p:nvSpPr>
        <p:spPr/>
        <p:txBody>
          <a:bodyPr/>
          <a:lstStyle/>
          <a:p>
            <a:pPr marL="0" marR="0" lvl="0" indent="0" algn="r" defTabSz="472891" rtl="0" eaLnBrk="1" fontAlgn="auto" latinLnBrk="0" hangingPunct="1">
              <a:lnSpc>
                <a:spcPct val="100000"/>
              </a:lnSpc>
              <a:spcBef>
                <a:spcPts val="0"/>
              </a:spcBef>
              <a:spcAft>
                <a:spcPts val="0"/>
              </a:spcAft>
              <a:buClrTx/>
              <a:buSzTx/>
              <a:buFontTx/>
              <a:buNone/>
              <a:tabLst/>
              <a:defRPr/>
            </a:pPr>
            <a:fld id="{450B0164-1B0E-EC47-A805-AF4E4DD1E6D8}" type="slidenum">
              <a:rPr kumimoji="0" lang="en-US" sz="1140" b="0" i="0" u="none" strike="noStrike" kern="1200" cap="none" spc="0" normalizeH="0" baseline="0" noProof="0">
                <a:ln>
                  <a:noFill/>
                </a:ln>
                <a:solidFill>
                  <a:srgbClr val="2C2825"/>
                </a:solidFill>
                <a:effectLst/>
                <a:uLnTx/>
                <a:uFillTx/>
                <a:latin typeface="Segoe UI" panose="020B0502040204020203" pitchFamily="34" charset="0"/>
                <a:ea typeface="+mn-ea"/>
                <a:cs typeface="Segoe UI" panose="020B0502040204020203" pitchFamily="34" charset="0"/>
              </a:rPr>
              <a:pPr marL="0" marR="0" lvl="0" indent="0" algn="r" defTabSz="472891" rtl="0" eaLnBrk="1" fontAlgn="auto" latinLnBrk="0" hangingPunct="1">
                <a:lnSpc>
                  <a:spcPct val="100000"/>
                </a:lnSpc>
                <a:spcBef>
                  <a:spcPts val="0"/>
                </a:spcBef>
                <a:spcAft>
                  <a:spcPts val="0"/>
                </a:spcAft>
                <a:buClrTx/>
                <a:buSzTx/>
                <a:buFontTx/>
                <a:buNone/>
                <a:tabLst/>
                <a:defRPr/>
              </a:pPr>
              <a:t>46</a:t>
            </a:fld>
            <a:endParaRPr kumimoji="0" lang="en-US" sz="1140" b="0" i="0" u="none" strike="noStrike" kern="1200" cap="none" spc="0" normalizeH="0" baseline="0" noProof="0">
              <a:ln>
                <a:noFill/>
              </a:ln>
              <a:solidFill>
                <a:srgbClr val="2C2825"/>
              </a:solidFill>
              <a:effectLst/>
              <a:uLnTx/>
              <a:uFillTx/>
              <a:latin typeface="Segoe UI" panose="020B0502040204020203" pitchFamily="34" charset="0"/>
              <a:ea typeface="+mn-ea"/>
              <a:cs typeface="Segoe UI" panose="020B0502040204020203" pitchFamily="34" charset="0"/>
            </a:endParaRPr>
          </a:p>
        </p:txBody>
      </p:sp>
      <p:grpSp>
        <p:nvGrpSpPr>
          <p:cNvPr id="9" name="Group 8">
            <a:extLst>
              <a:ext uri="{FF2B5EF4-FFF2-40B4-BE49-F238E27FC236}">
                <a16:creationId xmlns:a16="http://schemas.microsoft.com/office/drawing/2014/main" id="{EFD72BB3-AFD3-74DB-5F88-C2C7B808B8B3}"/>
              </a:ext>
            </a:extLst>
          </p:cNvPr>
          <p:cNvGrpSpPr/>
          <p:nvPr/>
        </p:nvGrpSpPr>
        <p:grpSpPr>
          <a:xfrm>
            <a:off x="47744" y="1759548"/>
            <a:ext cx="10996437" cy="3754747"/>
            <a:chOff x="140676" y="759655"/>
            <a:chExt cx="12825584" cy="5809956"/>
          </a:xfrm>
        </p:grpSpPr>
        <p:sp>
          <p:nvSpPr>
            <p:cNvPr id="10" name="Rectangle 9">
              <a:extLst>
                <a:ext uri="{FF2B5EF4-FFF2-40B4-BE49-F238E27FC236}">
                  <a16:creationId xmlns:a16="http://schemas.microsoft.com/office/drawing/2014/main" id="{E8A7FF4B-5044-649D-A4CF-4F889C82EC8A}"/>
                </a:ext>
              </a:extLst>
            </p:cNvPr>
            <p:cNvSpPr/>
            <p:nvPr/>
          </p:nvSpPr>
          <p:spPr>
            <a:xfrm>
              <a:off x="140676" y="759655"/>
              <a:ext cx="1170000" cy="5809956"/>
            </a:xfrm>
            <a:prstGeom prst="rect">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1" i="0" u="none" strike="noStrike" kern="1200" cap="none" spc="0" normalizeH="0" baseline="0" noProof="0">
                  <a:ln>
                    <a:noFill/>
                  </a:ln>
                  <a:solidFill>
                    <a:sysClr val="windowText" lastClr="000000"/>
                  </a:solidFill>
                  <a:effectLst/>
                  <a:uLnTx/>
                  <a:uFillTx/>
                  <a:latin typeface="Segoe UI"/>
                  <a:ea typeface="+mn-ea"/>
                  <a:cs typeface="+mn-cs"/>
                </a:rPr>
                <a:t>Problem Structuring -</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a:ln>
                    <a:noFill/>
                  </a:ln>
                  <a:solidFill>
                    <a:srgbClr val="333E48"/>
                  </a:solidFill>
                  <a:effectLst/>
                  <a:uLnTx/>
                  <a:uFillTx/>
                  <a:latin typeface="Segoe UI"/>
                  <a:ea typeface="+mn-ea"/>
                  <a:cs typeface="+mn-cs"/>
                </a:rPr>
                <a:t>deriving a problem definition and analytical plan from a presenting management, clinical or operational context.</a:t>
              </a:r>
              <a:endParaRPr kumimoji="0" lang="en-GB" sz="998" b="1" i="0" u="none" strike="noStrike" kern="1200" cap="none" spc="0" normalizeH="0" baseline="0" noProof="0">
                <a:ln>
                  <a:noFill/>
                </a:ln>
                <a:solidFill>
                  <a:sysClr val="windowText" lastClr="000000"/>
                </a:solidFill>
                <a:effectLst/>
                <a:uLnTx/>
                <a:uFillTx/>
                <a:latin typeface="Segoe UI"/>
                <a:ea typeface="+mn-ea"/>
                <a:cs typeface="+mn-cs"/>
              </a:endParaRPr>
            </a:p>
          </p:txBody>
        </p:sp>
        <p:sp>
          <p:nvSpPr>
            <p:cNvPr id="11" name="Rectangle 10">
              <a:extLst>
                <a:ext uri="{FF2B5EF4-FFF2-40B4-BE49-F238E27FC236}">
                  <a16:creationId xmlns:a16="http://schemas.microsoft.com/office/drawing/2014/main" id="{12B10842-91AC-560E-57CC-BDF356A46712}"/>
                </a:ext>
              </a:extLst>
            </p:cNvPr>
            <p:cNvSpPr/>
            <p:nvPr/>
          </p:nvSpPr>
          <p:spPr>
            <a:xfrm>
              <a:off x="1341137" y="759655"/>
              <a:ext cx="1170000" cy="5809956"/>
            </a:xfrm>
            <a:prstGeom prst="rect">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52" b="1" i="0" u="none" strike="noStrike" kern="1200" cap="none" spc="0" normalizeH="0" baseline="0" noProof="0" dirty="0">
                  <a:ln>
                    <a:noFill/>
                  </a:ln>
                  <a:solidFill>
                    <a:sysClr val="windowText" lastClr="000000"/>
                  </a:solidFill>
                  <a:effectLst/>
                  <a:uLnTx/>
                  <a:uFillTx/>
                  <a:latin typeface="Segoe UI"/>
                  <a:ea typeface="+mn-ea"/>
                  <a:cs typeface="+mn-cs"/>
                </a:rPr>
                <a:t>Data Management -</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dirty="0">
                  <a:ln>
                    <a:noFill/>
                  </a:ln>
                  <a:solidFill>
                    <a:srgbClr val="333E48"/>
                  </a:solidFill>
                  <a:effectLst/>
                  <a:uLnTx/>
                  <a:uFillTx/>
                  <a:latin typeface="Segoe UI"/>
                  <a:ea typeface="+mn-ea"/>
                  <a:cs typeface="+mn-cs"/>
                </a:rPr>
                <a:t>information governance, data ethics, data processing, wrangling, and linkage</a:t>
              </a:r>
              <a:endParaRPr kumimoji="0" lang="en-GB" sz="998" b="1"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12" name="Rectangle 11">
              <a:extLst>
                <a:ext uri="{FF2B5EF4-FFF2-40B4-BE49-F238E27FC236}">
                  <a16:creationId xmlns:a16="http://schemas.microsoft.com/office/drawing/2014/main" id="{79DA4BD3-D27C-AED3-3280-C75468A077B1}"/>
                </a:ext>
              </a:extLst>
            </p:cNvPr>
            <p:cNvSpPr/>
            <p:nvPr/>
          </p:nvSpPr>
          <p:spPr>
            <a:xfrm>
              <a:off x="4372059" y="759655"/>
              <a:ext cx="1800000" cy="580995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1" i="0" u="none" strike="noStrike" kern="1200" cap="none" spc="0" normalizeH="0" baseline="0" noProof="0">
                  <a:ln>
                    <a:noFill/>
                  </a:ln>
                  <a:solidFill>
                    <a:sysClr val="windowText" lastClr="000000"/>
                  </a:solidFill>
                  <a:effectLst/>
                  <a:uLnTx/>
                  <a:uFillTx/>
                  <a:latin typeface="Segoe UI"/>
                  <a:ea typeface="+mn-ea"/>
                  <a:cs typeface="+mn-cs"/>
                </a:rPr>
                <a:t>Explicative Analytics -</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a:ln>
                    <a:noFill/>
                  </a:ln>
                  <a:solidFill>
                    <a:srgbClr val="333E48"/>
                  </a:solidFill>
                  <a:effectLst/>
                  <a:uLnTx/>
                  <a:uFillTx/>
                  <a:latin typeface="Segoe UI"/>
                  <a:ea typeface="+mn-ea"/>
                  <a:cs typeface="+mn-cs"/>
                </a:rPr>
                <a:t>Why is the world the way it is? Exploring and explaining observed patterns of activity, performance and outcomes and the variation in these between groups and over time.</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1" u="none" strike="noStrike" kern="1200" cap="none" spc="0" normalizeH="0" baseline="0" noProof="0">
                  <a:ln>
                    <a:noFill/>
                  </a:ln>
                  <a:solidFill>
                    <a:srgbClr val="2C2825"/>
                  </a:solidFill>
                  <a:effectLst/>
                  <a:uLnTx/>
                  <a:uFillTx/>
                  <a:latin typeface="Calibri" panose="020F0502020204030204" pitchFamily="34" charset="0"/>
                  <a:ea typeface="Calibri" panose="020F0502020204030204" pitchFamily="34" charset="0"/>
                  <a:cs typeface="+mn-cs"/>
                </a:rPr>
                <a:t>Commonly used methods: Explanatory regression modelling, inferential statistics and hypothesis testing, data-mining,  observational (risk) studies, choice experiments</a:t>
              </a:r>
              <a:r>
                <a:rPr kumimoji="0" lang="en-GB" sz="998" b="0" i="0" u="none" strike="noStrike" kern="1200" cap="none" spc="0" normalizeH="0" baseline="0" noProof="0">
                  <a:ln>
                    <a:noFill/>
                  </a:ln>
                  <a:solidFill>
                    <a:srgbClr val="F8BE05"/>
                  </a:solidFill>
                  <a:effectLst/>
                  <a:uLnTx/>
                  <a:uFillTx/>
                  <a:latin typeface="Calibri" panose="020F0502020204030204" pitchFamily="34" charset="0"/>
                  <a:ea typeface="Calibri" panose="020F0502020204030204" pitchFamily="34" charset="0"/>
                  <a:cs typeface="+mn-cs"/>
                </a:rPr>
                <a:t>.</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1" i="0" u="none" strike="noStrike" kern="1200" cap="none" spc="0" normalizeH="0" baseline="0" noProof="0">
                <a:ln>
                  <a:noFill/>
                </a:ln>
                <a:solidFill>
                  <a:sysClr val="windowText" lastClr="000000"/>
                </a:solidFill>
                <a:effectLst/>
                <a:uLnTx/>
                <a:uFillTx/>
                <a:latin typeface="Segoe UI"/>
                <a:ea typeface="+mn-ea"/>
                <a:cs typeface="+mn-cs"/>
              </a:endParaRPr>
            </a:p>
          </p:txBody>
        </p:sp>
        <p:sp>
          <p:nvSpPr>
            <p:cNvPr id="13" name="Rectangle 12">
              <a:extLst>
                <a:ext uri="{FF2B5EF4-FFF2-40B4-BE49-F238E27FC236}">
                  <a16:creationId xmlns:a16="http://schemas.microsoft.com/office/drawing/2014/main" id="{4C01D7B9-2870-1E3D-CF87-3447ECCC2162}"/>
                </a:ext>
              </a:extLst>
            </p:cNvPr>
            <p:cNvSpPr/>
            <p:nvPr/>
          </p:nvSpPr>
          <p:spPr>
            <a:xfrm>
              <a:off x="2541598" y="759655"/>
              <a:ext cx="1800000" cy="580995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1" i="0" u="none" strike="noStrike" kern="1200" cap="none" spc="0" normalizeH="0" baseline="0" noProof="0">
                  <a:ln>
                    <a:noFill/>
                  </a:ln>
                  <a:solidFill>
                    <a:sysClr val="windowText" lastClr="000000"/>
                  </a:solidFill>
                  <a:effectLst/>
                  <a:uLnTx/>
                  <a:uFillTx/>
                  <a:latin typeface="Segoe UI"/>
                  <a:ea typeface="+mn-ea"/>
                  <a:cs typeface="+mn-cs"/>
                </a:rPr>
                <a:t>Descriptive Analytics-</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a:ln>
                    <a:noFill/>
                  </a:ln>
                  <a:solidFill>
                    <a:srgbClr val="333E48"/>
                  </a:solidFill>
                  <a:effectLst/>
                  <a:uLnTx/>
                  <a:uFillTx/>
                  <a:latin typeface="Segoe UI"/>
                  <a:ea typeface="+mn-ea"/>
                  <a:cs typeface="+mn-cs"/>
                </a:rPr>
                <a:t>What is the world like now and in the past? Using multiple data sources to provide a coherent overview of activity, resource use, performance, quality, efficiency, experience and outcomes.</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1" u="none" strike="noStrike" kern="1200" cap="none" spc="0" normalizeH="0" baseline="0" noProof="0">
                  <a:ln>
                    <a:noFill/>
                  </a:ln>
                  <a:solidFill>
                    <a:srgbClr val="2C2825"/>
                  </a:solidFill>
                  <a:effectLst/>
                  <a:uLnTx/>
                  <a:uFillTx/>
                  <a:latin typeface="Calibri" panose="020F0502020204030204" pitchFamily="34" charset="0"/>
                  <a:ea typeface="Calibri" panose="020F0502020204030204" pitchFamily="34" charset="0"/>
                  <a:cs typeface="+mn-cs"/>
                </a:rPr>
                <a:t>Commonly used methods: Summary statistics, data visualisation, geospatial mapping, metric development and derivation, prevalence studies, experience surveys</a:t>
              </a:r>
              <a:r>
                <a:rPr kumimoji="0" lang="en-GB" sz="998" b="0" i="0" u="none" strike="noStrike" kern="1200" cap="none" spc="0" normalizeH="0" baseline="0" noProof="0">
                  <a:ln>
                    <a:noFill/>
                  </a:ln>
                  <a:solidFill>
                    <a:srgbClr val="F8BE05"/>
                  </a:solidFill>
                  <a:effectLst/>
                  <a:uLnTx/>
                  <a:uFillTx/>
                  <a:latin typeface="Calibri" panose="020F0502020204030204" pitchFamily="34" charset="0"/>
                  <a:ea typeface="Calibri" panose="020F0502020204030204" pitchFamily="34" charset="0"/>
                  <a:cs typeface="+mn-cs"/>
                </a:rPr>
                <a:t>.</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1" i="0" u="none" strike="noStrike" kern="1200" cap="none" spc="0" normalizeH="0" baseline="0" noProof="0">
                <a:ln>
                  <a:noFill/>
                </a:ln>
                <a:solidFill>
                  <a:sysClr val="windowText" lastClr="000000"/>
                </a:solidFill>
                <a:effectLst/>
                <a:uLnTx/>
                <a:uFillTx/>
                <a:latin typeface="Segoe UI"/>
                <a:ea typeface="+mn-ea"/>
                <a:cs typeface="+mn-cs"/>
              </a:endParaRPr>
            </a:p>
          </p:txBody>
        </p:sp>
        <p:sp>
          <p:nvSpPr>
            <p:cNvPr id="14" name="Rectangle 13">
              <a:extLst>
                <a:ext uri="{FF2B5EF4-FFF2-40B4-BE49-F238E27FC236}">
                  <a16:creationId xmlns:a16="http://schemas.microsoft.com/office/drawing/2014/main" id="{A4404FB7-BCC7-7EF0-11A8-ACA10C6F6FF7}"/>
                </a:ext>
              </a:extLst>
            </p:cNvPr>
            <p:cNvSpPr/>
            <p:nvPr/>
          </p:nvSpPr>
          <p:spPr>
            <a:xfrm>
              <a:off x="6202520" y="759655"/>
              <a:ext cx="1800000" cy="580995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1" i="0" u="none" strike="noStrike" kern="1200" cap="none" spc="0" normalizeH="0" baseline="0" noProof="0">
                  <a:ln>
                    <a:noFill/>
                  </a:ln>
                  <a:solidFill>
                    <a:sysClr val="windowText" lastClr="000000"/>
                  </a:solidFill>
                  <a:effectLst/>
                  <a:uLnTx/>
                  <a:uFillTx/>
                  <a:latin typeface="Segoe UI"/>
                  <a:ea typeface="+mn-ea"/>
                  <a:cs typeface="+mn-cs"/>
                </a:rPr>
                <a:t>Predictive Analytics -</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a:ln>
                    <a:noFill/>
                  </a:ln>
                  <a:solidFill>
                    <a:srgbClr val="333E48"/>
                  </a:solidFill>
                  <a:effectLst/>
                  <a:uLnTx/>
                  <a:uFillTx/>
                  <a:latin typeface="Segoe UI"/>
                  <a:ea typeface="+mn-ea"/>
                  <a:cs typeface="+mn-cs"/>
                </a:rPr>
                <a:t>What might the future hold for patients, services and populations? Estimating how activity levels, performance and outcomes change in the future under different assumptions and scenarios.</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1" u="none" strike="noStrike" kern="1200" cap="none" spc="0" normalizeH="0" baseline="0" noProof="0">
                  <a:ln>
                    <a:noFill/>
                  </a:ln>
                  <a:solidFill>
                    <a:srgbClr val="2C2825"/>
                  </a:solidFill>
                  <a:effectLst/>
                  <a:uLnTx/>
                  <a:uFillTx/>
                  <a:latin typeface="Calibri" panose="020F0502020204030204" pitchFamily="34" charset="0"/>
                  <a:ea typeface="Calibri" panose="020F0502020204030204" pitchFamily="34" charset="0"/>
                  <a:cs typeface="+mn-cs"/>
                </a:rPr>
                <a:t>Commonly used methods: Time series forecasting, risk prediction, machine learning, scenario planning, simulation, ex-ante modelling,  epidemiological and demand modelling.</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1" i="0" u="none" strike="noStrike" kern="1200" cap="none" spc="0" normalizeH="0" baseline="0" noProof="0">
                <a:ln>
                  <a:noFill/>
                </a:ln>
                <a:solidFill>
                  <a:sysClr val="windowText" lastClr="000000"/>
                </a:solidFill>
                <a:effectLst/>
                <a:uLnTx/>
                <a:uFillTx/>
                <a:latin typeface="Segoe UI"/>
                <a:ea typeface="+mn-ea"/>
                <a:cs typeface="+mn-cs"/>
              </a:endParaRPr>
            </a:p>
          </p:txBody>
        </p:sp>
        <p:sp>
          <p:nvSpPr>
            <p:cNvPr id="15" name="Rectangle 14">
              <a:extLst>
                <a:ext uri="{FF2B5EF4-FFF2-40B4-BE49-F238E27FC236}">
                  <a16:creationId xmlns:a16="http://schemas.microsoft.com/office/drawing/2014/main" id="{F9C87601-DEC4-D805-7A23-32D4FC7EDA9A}"/>
                </a:ext>
              </a:extLst>
            </p:cNvPr>
            <p:cNvSpPr/>
            <p:nvPr/>
          </p:nvSpPr>
          <p:spPr>
            <a:xfrm>
              <a:off x="8032981" y="759655"/>
              <a:ext cx="1800000" cy="580995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1" i="0" u="none" strike="noStrike" kern="1200" cap="none" spc="0" normalizeH="0" baseline="0" noProof="0">
                  <a:ln>
                    <a:noFill/>
                  </a:ln>
                  <a:solidFill>
                    <a:sysClr val="windowText" lastClr="000000"/>
                  </a:solidFill>
                  <a:effectLst/>
                  <a:uLnTx/>
                  <a:uFillTx/>
                  <a:latin typeface="Segoe UI"/>
                  <a:ea typeface="+mn-ea"/>
                  <a:cs typeface="+mn-cs"/>
                </a:rPr>
                <a:t>Prescriptive Analytics -</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a:ln>
                    <a:noFill/>
                  </a:ln>
                  <a:solidFill>
                    <a:srgbClr val="333E48"/>
                  </a:solidFill>
                  <a:effectLst/>
                  <a:uLnTx/>
                  <a:uFillTx/>
                  <a:latin typeface="Segoe UI"/>
                  <a:ea typeface="+mn-ea"/>
                  <a:cs typeface="+mn-cs"/>
                </a:rPr>
                <a:t>What should we do? Providing specific advice for decision makers in order to make best use of available resources to maximise health outcomes</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1"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1"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1"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1" u="none" strike="noStrike" kern="1200" cap="none" spc="0" normalizeH="0" baseline="0" noProof="0">
                  <a:ln>
                    <a:noFill/>
                  </a:ln>
                  <a:solidFill>
                    <a:srgbClr val="2C2825"/>
                  </a:solidFill>
                  <a:effectLst/>
                  <a:uLnTx/>
                  <a:uFillTx/>
                  <a:latin typeface="Calibri" panose="020F0502020204030204" pitchFamily="34" charset="0"/>
                  <a:ea typeface="Calibri" panose="020F0502020204030204" pitchFamily="34" charset="0"/>
                  <a:cs typeface="+mn-cs"/>
                </a:rPr>
                <a:t>Commonly used methods: Opportunity assessments, options appraisals, resource allocation, resource planning, scheduling, optimisation, statistical process control, decision aids and decision analysis.</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1" i="0" u="none" strike="noStrike" kern="1200" cap="none" spc="0" normalizeH="0" baseline="0" noProof="0">
                <a:ln>
                  <a:noFill/>
                </a:ln>
                <a:solidFill>
                  <a:sysClr val="windowText" lastClr="000000"/>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140714AC-801D-31BC-8BB9-33D7C25BB551}"/>
                </a:ext>
              </a:extLst>
            </p:cNvPr>
            <p:cNvSpPr/>
            <p:nvPr/>
          </p:nvSpPr>
          <p:spPr>
            <a:xfrm>
              <a:off x="9863442" y="759655"/>
              <a:ext cx="1800000" cy="580995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1" i="0" u="none" strike="noStrike" kern="1200" cap="none" spc="0" normalizeH="0" baseline="0" noProof="0">
                  <a:ln>
                    <a:noFill/>
                  </a:ln>
                  <a:solidFill>
                    <a:sysClr val="windowText" lastClr="000000"/>
                  </a:solidFill>
                  <a:effectLst/>
                  <a:uLnTx/>
                  <a:uFillTx/>
                  <a:latin typeface="Segoe UI"/>
                  <a:ea typeface="+mn-ea"/>
                  <a:cs typeface="+mn-cs"/>
                </a:rPr>
                <a:t>Evaluative Analytics -</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a:ln>
                    <a:noFill/>
                  </a:ln>
                  <a:solidFill>
                    <a:srgbClr val="333E48"/>
                  </a:solidFill>
                  <a:effectLst/>
                  <a:uLnTx/>
                  <a:uFillTx/>
                  <a:latin typeface="Segoe UI"/>
                  <a:ea typeface="+mn-ea"/>
                  <a:cs typeface="+mn-cs"/>
                </a:rPr>
                <a:t>Did it make a difference and was it worth it? Estimating the impact and costs of changes that are or have been made to the health system to inform decisions about implementation and whether to continue / roll-out.</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1" u="none" strike="noStrike" kern="1200" cap="none" spc="0" normalizeH="0" baseline="0" noProof="0">
                  <a:ln>
                    <a:noFill/>
                  </a:ln>
                  <a:solidFill>
                    <a:srgbClr val="2C2825"/>
                  </a:solidFill>
                  <a:effectLst/>
                  <a:uLnTx/>
                  <a:uFillTx/>
                  <a:latin typeface="Calibri" panose="020F0502020204030204" pitchFamily="34" charset="0"/>
                  <a:ea typeface="Calibri" panose="020F0502020204030204" pitchFamily="34" charset="0"/>
                  <a:cs typeface="+mn-cs"/>
                </a:rPr>
                <a:t>Commonly used methods: Causal inference, logic modelling, experimental and quasi-experimental studies, directed acyclic graphs, contribution, mediation and moderation analysis, cost effectiveness, cost benefit and return on investment analysis.</a:t>
              </a: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0" i="0" u="none" strike="noStrike" kern="1200" cap="none" spc="0" normalizeH="0" baseline="0" noProof="0">
                <a:ln>
                  <a:noFill/>
                </a:ln>
                <a:solidFill>
                  <a:srgbClr val="333E48"/>
                </a:solidFill>
                <a:effectLst/>
                <a:uLnTx/>
                <a:uFillTx/>
                <a:latin typeface="Segoe UI"/>
                <a:ea typeface="+mn-ea"/>
                <a:cs typeface="+mn-cs"/>
              </a:endParaRPr>
            </a:p>
            <a:p>
              <a:pPr marL="0" marR="0" lvl="0" indent="0" algn="ctr" defTabSz="472891" rtl="0" eaLnBrk="1" fontAlgn="auto" latinLnBrk="0" hangingPunct="1">
                <a:lnSpc>
                  <a:spcPct val="100000"/>
                </a:lnSpc>
                <a:spcBef>
                  <a:spcPts val="0"/>
                </a:spcBef>
                <a:spcAft>
                  <a:spcPts val="0"/>
                </a:spcAft>
                <a:buClrTx/>
                <a:buSzTx/>
                <a:buFontTx/>
                <a:buNone/>
                <a:tabLst/>
                <a:defRPr/>
              </a:pPr>
              <a:endParaRPr kumimoji="0" lang="en-GB" sz="998" b="1" i="0" u="none" strike="noStrike" kern="1200" cap="none" spc="0" normalizeH="0" baseline="0" noProof="0">
                <a:ln>
                  <a:noFill/>
                </a:ln>
                <a:solidFill>
                  <a:sysClr val="windowText" lastClr="000000"/>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D7F273B2-8545-C41C-B284-F47B2D66420B}"/>
                </a:ext>
              </a:extLst>
            </p:cNvPr>
            <p:cNvSpPr/>
            <p:nvPr/>
          </p:nvSpPr>
          <p:spPr>
            <a:xfrm>
              <a:off x="11689559" y="759655"/>
              <a:ext cx="1276701" cy="5809956"/>
            </a:xfrm>
            <a:prstGeom prst="rect">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52" b="1" i="0" u="none" strike="noStrike" kern="1200" cap="none" spc="0" normalizeH="0" baseline="0" noProof="0" dirty="0">
                  <a:ln>
                    <a:noFill/>
                  </a:ln>
                  <a:solidFill>
                    <a:sysClr val="windowText" lastClr="000000"/>
                  </a:solidFill>
                  <a:effectLst/>
                  <a:uLnTx/>
                  <a:uFillTx/>
                  <a:latin typeface="Segoe UI"/>
                  <a:ea typeface="+mn-ea"/>
                  <a:cs typeface="+mn-cs"/>
                </a:rPr>
                <a:t>Communicating results -</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dirty="0">
                  <a:ln>
                    <a:noFill/>
                  </a:ln>
                  <a:solidFill>
                    <a:srgbClr val="333E48"/>
                  </a:solidFill>
                  <a:effectLst/>
                  <a:uLnTx/>
                  <a:uFillTx/>
                  <a:latin typeface="Segoe UI"/>
                  <a:ea typeface="+mn-ea"/>
                  <a:cs typeface="+mn-cs"/>
                </a:rPr>
                <a:t>constructing narratives, report writing, data visualisation, verbal presentation, conveying risk and uncertainty, describing concepts and methods to non-technical audiences.</a:t>
              </a:r>
              <a:endParaRPr kumimoji="0" lang="en-GB" sz="998" b="1" i="0" u="none" strike="noStrike" kern="1200" cap="none" spc="0" normalizeH="0" baseline="0" noProof="0" dirty="0">
                <a:ln>
                  <a:noFill/>
                </a:ln>
                <a:solidFill>
                  <a:sysClr val="windowText" lastClr="000000"/>
                </a:solidFill>
                <a:effectLst/>
                <a:uLnTx/>
                <a:uFillTx/>
                <a:latin typeface="Segoe UI"/>
                <a:ea typeface="+mn-ea"/>
                <a:cs typeface="+mn-cs"/>
              </a:endParaRPr>
            </a:p>
          </p:txBody>
        </p:sp>
      </p:grpSp>
      <p:sp>
        <p:nvSpPr>
          <p:cNvPr id="18" name="Rectangle 17">
            <a:extLst>
              <a:ext uri="{FF2B5EF4-FFF2-40B4-BE49-F238E27FC236}">
                <a16:creationId xmlns:a16="http://schemas.microsoft.com/office/drawing/2014/main" id="{1E535F1B-7179-B851-3ABE-064FC63B2A5F}"/>
              </a:ext>
            </a:extLst>
          </p:cNvPr>
          <p:cNvSpPr/>
          <p:nvPr/>
        </p:nvSpPr>
        <p:spPr>
          <a:xfrm>
            <a:off x="11044182" y="1759548"/>
            <a:ext cx="1072231" cy="3754747"/>
          </a:xfrm>
          <a:prstGeom prst="rect">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2931" tIns="41465" rIns="82931" bIns="41465" rtlCol="0" anchor="t" anchorCtr="0"/>
          <a:lstStyle/>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1" i="0" u="none" strike="noStrike" kern="1200" cap="none" spc="0" normalizeH="0" baseline="0" noProof="0">
                <a:ln>
                  <a:noFill/>
                </a:ln>
                <a:solidFill>
                  <a:sysClr val="windowText" lastClr="000000"/>
                </a:solidFill>
                <a:effectLst/>
                <a:uLnTx/>
                <a:uFillTx/>
                <a:latin typeface="Segoe UI"/>
                <a:ea typeface="+mn-ea"/>
                <a:cs typeface="+mn-cs"/>
              </a:rPr>
              <a:t>Enhancing decision quality -</a:t>
            </a:r>
          </a:p>
          <a:p>
            <a:pPr marL="0" marR="0" lvl="0" indent="0" algn="ctr" defTabSz="472891" rtl="0" eaLnBrk="1" fontAlgn="auto" latinLnBrk="0" hangingPunct="1">
              <a:lnSpc>
                <a:spcPct val="100000"/>
              </a:lnSpc>
              <a:spcBef>
                <a:spcPts val="0"/>
              </a:spcBef>
              <a:spcAft>
                <a:spcPts val="0"/>
              </a:spcAft>
              <a:buClrTx/>
              <a:buSzTx/>
              <a:buFontTx/>
              <a:buNone/>
              <a:tabLst/>
              <a:defRPr/>
            </a:pPr>
            <a:r>
              <a:rPr kumimoji="0" lang="en-GB" sz="998" b="0" i="0" u="none" strike="noStrike" kern="1200" cap="none" spc="0" normalizeH="0" baseline="0" noProof="0">
                <a:ln>
                  <a:noFill/>
                </a:ln>
                <a:solidFill>
                  <a:srgbClr val="333E48"/>
                </a:solidFill>
                <a:effectLst/>
                <a:uLnTx/>
                <a:uFillTx/>
                <a:latin typeface="Segoe UI"/>
                <a:ea typeface="+mn-ea"/>
                <a:cs typeface="+mn-cs"/>
              </a:rPr>
              <a:t> supporting decision makers and the decision-making process with problem formulation, relevant &amp; reliable data, evidence and analyses to evaluate alternatives, sound &amp; insightful reasoning and effective communication </a:t>
            </a:r>
          </a:p>
        </p:txBody>
      </p:sp>
    </p:spTree>
    <p:extLst>
      <p:ext uri="{BB962C8B-B14F-4D97-AF65-F5344CB8AC3E}">
        <p14:creationId xmlns:p14="http://schemas.microsoft.com/office/powerpoint/2010/main" val="2294989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6FC3C-EBC1-A8E1-D401-5C085D0F7D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BA472A3-9CA8-4CD8-A781-F474FE33B665}"/>
              </a:ext>
            </a:extLst>
          </p:cNvPr>
          <p:cNvSpPr txBox="1"/>
          <p:nvPr/>
        </p:nvSpPr>
        <p:spPr>
          <a:xfrm>
            <a:off x="7840103" y="2528975"/>
            <a:ext cx="4351897" cy="284607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900" kern="1200" dirty="0">
                <a:solidFill>
                  <a:schemeClr val="tx1"/>
                </a:solidFill>
                <a:latin typeface="+mj-lt"/>
                <a:ea typeface="+mj-ea"/>
                <a:cs typeface="+mj-cs"/>
              </a:rPr>
              <a:t>“…..most managers don’t realize that they are voracious users of theory.”</a:t>
            </a:r>
          </a:p>
        </p:txBody>
      </p:sp>
      <p:pic>
        <p:nvPicPr>
          <p:cNvPr id="7" name="Picture 6">
            <a:extLst>
              <a:ext uri="{FF2B5EF4-FFF2-40B4-BE49-F238E27FC236}">
                <a16:creationId xmlns:a16="http://schemas.microsoft.com/office/drawing/2014/main" id="{144934D4-6926-85F7-1A4B-F8685EC8CF6C}"/>
              </a:ext>
            </a:extLst>
          </p:cNvPr>
          <p:cNvPicPr>
            <a:picLocks noChangeAspect="1"/>
          </p:cNvPicPr>
          <p:nvPr/>
        </p:nvPicPr>
        <p:blipFill>
          <a:blip r:embed="rId2"/>
          <a:stretch>
            <a:fillRect/>
          </a:stretch>
        </p:blipFill>
        <p:spPr>
          <a:xfrm>
            <a:off x="0" y="724054"/>
            <a:ext cx="7392774" cy="5211906"/>
          </a:xfrm>
          <a:prstGeom prst="rect">
            <a:avLst/>
          </a:prstGeom>
        </p:spPr>
      </p:pic>
    </p:spTree>
    <p:extLst>
      <p:ext uri="{BB962C8B-B14F-4D97-AF65-F5344CB8AC3E}">
        <p14:creationId xmlns:p14="http://schemas.microsoft.com/office/powerpoint/2010/main" val="2269372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D0532-40F9-4556-5902-63E2DFF736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1CE063-C352-B2E0-BACB-4AF59835CFA2}"/>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0" i="0" u="none" strike="noStrike" kern="1200" cap="none" spc="0" normalizeH="0" baseline="0" noProof="0">
                <a:ln>
                  <a:noFill/>
                </a:ln>
                <a:solidFill>
                  <a:prstClr val="black"/>
                </a:solidFill>
                <a:effectLst/>
                <a:uLnTx/>
                <a:uFillTx/>
                <a:latin typeface="Calibri Light" panose="020F0302020204030204"/>
                <a:ea typeface="+mn-ea"/>
                <a:cs typeface="+mn-cs"/>
              </a:rPr>
              <a:t>Practice changes but principles persist</a:t>
            </a:r>
          </a:p>
        </p:txBody>
      </p:sp>
      <p:sp>
        <p:nvSpPr>
          <p:cNvPr id="2" name="Slide Number Placeholder 1">
            <a:extLst>
              <a:ext uri="{FF2B5EF4-FFF2-40B4-BE49-F238E27FC236}">
                <a16:creationId xmlns:a16="http://schemas.microsoft.com/office/drawing/2014/main" id="{6A06D18B-486D-A65D-B670-E3C4993AB822}"/>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6A7A35A-D830-426C-BB34-F6F7C42F7911}"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56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B3C5FAD-97D5-47DC-903D-9B18D0C6D67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3E3449-646C-4A2C-BFBE-926335D40B36}"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7" name="Content Placeholder 5">
            <a:extLst>
              <a:ext uri="{FF2B5EF4-FFF2-40B4-BE49-F238E27FC236}">
                <a16:creationId xmlns:a16="http://schemas.microsoft.com/office/drawing/2014/main" id="{CA12B07B-02F9-4589-93F2-BEF6A6491242}"/>
              </a:ext>
            </a:extLst>
          </p:cNvPr>
          <p:cNvGraphicFramePr>
            <a:graphicFrameLocks/>
          </p:cNvGraphicFramePr>
          <p:nvPr/>
        </p:nvGraphicFramePr>
        <p:xfrm>
          <a:off x="838200" y="4684776"/>
          <a:ext cx="6600825" cy="1496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Maze outline">
            <a:extLst>
              <a:ext uri="{FF2B5EF4-FFF2-40B4-BE49-F238E27FC236}">
                <a16:creationId xmlns:a16="http://schemas.microsoft.com/office/drawing/2014/main" id="{1ABD2C0E-CC31-A510-AD47-ECAD63AAE0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0487" y="2381249"/>
            <a:ext cx="2795207" cy="2795207"/>
          </a:xfrm>
          <a:prstGeom prst="rect">
            <a:avLst/>
          </a:prstGeom>
        </p:spPr>
      </p:pic>
      <p:cxnSp>
        <p:nvCxnSpPr>
          <p:cNvPr id="15" name="Straight Arrow Connector 14">
            <a:extLst>
              <a:ext uri="{FF2B5EF4-FFF2-40B4-BE49-F238E27FC236}">
                <a16:creationId xmlns:a16="http://schemas.microsoft.com/office/drawing/2014/main" id="{725BA169-1152-630B-67DB-9A6BAE7C53ED}"/>
              </a:ext>
            </a:extLst>
          </p:cNvPr>
          <p:cNvCxnSpPr>
            <a:cxnSpLocks/>
          </p:cNvCxnSpPr>
          <p:nvPr/>
        </p:nvCxnSpPr>
        <p:spPr>
          <a:xfrm flipV="1">
            <a:off x="8032623" y="2381249"/>
            <a:ext cx="2209800" cy="25812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511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B365AB2-87E7-38BA-6AF3-3FA47469BB35}"/>
              </a:ext>
            </a:extLst>
          </p:cNvPr>
          <p:cNvSpPr>
            <a:spLocks noGrp="1"/>
          </p:cNvSpPr>
          <p:nvPr>
            <p:ph type="ctrTitle"/>
          </p:nvPr>
        </p:nvSpPr>
        <p:spPr>
          <a:xfrm>
            <a:off x="1524003" y="1999615"/>
            <a:ext cx="9144000" cy="2764028"/>
          </a:xfrm>
        </p:spPr>
        <p:txBody>
          <a:bodyPr anchor="ctr">
            <a:normAutofit/>
          </a:bodyPr>
          <a:lstStyle/>
          <a:p>
            <a:r>
              <a:rPr lang="en-GB" sz="7200" dirty="0"/>
              <a:t>Why?</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9A528C1-E7BE-ACA7-4D38-2DD4FF368C9F}"/>
              </a:ext>
            </a:extLst>
          </p:cNvPr>
          <p:cNvSpPr>
            <a:spLocks noGrp="1"/>
          </p:cNvSpPr>
          <p:nvPr>
            <p:ph type="sldNum" sz="quarter" idx="12"/>
          </p:nvPr>
        </p:nvSpPr>
        <p:spPr>
          <a:xfrm>
            <a:off x="10489019" y="6356350"/>
            <a:ext cx="126881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6A7A35A-D830-426C-BB34-F6F7C42F7911}" type="slidenum">
              <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71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BF2DCA-196C-4984-BC24-C8F4BB7CC9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0164-1B0E-EC47-A805-AF4E4DD1E6D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043DE677-B7CE-D806-E894-D4B249F6D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346" y="0"/>
            <a:ext cx="3600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535947-BB84-E054-CCBB-F67FFEC1CD6E}"/>
              </a:ext>
            </a:extLst>
          </p:cNvPr>
          <p:cNvSpPr txBox="1"/>
          <p:nvPr/>
        </p:nvSpPr>
        <p:spPr>
          <a:xfrm>
            <a:off x="0" y="5657671"/>
            <a:ext cx="235187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https://www.informationisbeautiful.net/visualizations/the-billion-pound-o-gram/</a:t>
            </a:r>
          </a:p>
        </p:txBody>
      </p:sp>
      <p:sp>
        <p:nvSpPr>
          <p:cNvPr id="7" name="TextBox 6">
            <a:extLst>
              <a:ext uri="{FF2B5EF4-FFF2-40B4-BE49-F238E27FC236}">
                <a16:creationId xmlns:a16="http://schemas.microsoft.com/office/drawing/2014/main" id="{50146D23-B3C0-7605-9671-4EE50FCACDF9}"/>
              </a:ext>
            </a:extLst>
          </p:cNvPr>
          <p:cNvSpPr txBox="1"/>
          <p:nvPr/>
        </p:nvSpPr>
        <p:spPr>
          <a:xfrm>
            <a:off x="0" y="5288339"/>
            <a:ext cx="2884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Nov 2019</a:t>
            </a:r>
          </a:p>
        </p:txBody>
      </p:sp>
    </p:spTree>
    <p:extLst>
      <p:ext uri="{BB962C8B-B14F-4D97-AF65-F5344CB8AC3E}">
        <p14:creationId xmlns:p14="http://schemas.microsoft.com/office/powerpoint/2010/main" val="188504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75A55-84D2-2C51-50FD-3B679EFC6933}"/>
              </a:ext>
            </a:extLst>
          </p:cNvPr>
          <p:cNvSpPr>
            <a:spLocks noGrp="1"/>
          </p:cNvSpPr>
          <p:nvPr>
            <p:ph type="sldNum" sz="quarter" idx="12"/>
          </p:nvPr>
        </p:nvSpPr>
        <p:spPr/>
        <p:txBody>
          <a:bodyPr/>
          <a:lstStyle/>
          <a:p>
            <a:fld id="{36A7A35A-D830-426C-BB34-F6F7C42F7911}" type="slidenum">
              <a:rPr lang="en-GB" smtClean="0"/>
              <a:t>8</a:t>
            </a:fld>
            <a:endParaRPr lang="en-GB"/>
          </a:p>
        </p:txBody>
      </p:sp>
      <p:pic>
        <p:nvPicPr>
          <p:cNvPr id="4" name="Picture 3">
            <a:extLst>
              <a:ext uri="{FF2B5EF4-FFF2-40B4-BE49-F238E27FC236}">
                <a16:creationId xmlns:a16="http://schemas.microsoft.com/office/drawing/2014/main" id="{5E6F6F67-A9DE-231F-6327-57948CD06E66}"/>
              </a:ext>
            </a:extLst>
          </p:cNvPr>
          <p:cNvPicPr>
            <a:picLocks noChangeAspect="1"/>
          </p:cNvPicPr>
          <p:nvPr/>
        </p:nvPicPr>
        <p:blipFill>
          <a:blip r:embed="rId3"/>
          <a:stretch>
            <a:fillRect/>
          </a:stretch>
        </p:blipFill>
        <p:spPr>
          <a:xfrm>
            <a:off x="806245" y="26852"/>
            <a:ext cx="10109130" cy="6501767"/>
          </a:xfrm>
          <a:prstGeom prst="rect">
            <a:avLst/>
          </a:prstGeom>
        </p:spPr>
      </p:pic>
    </p:spTree>
    <p:extLst>
      <p:ext uri="{BB962C8B-B14F-4D97-AF65-F5344CB8AC3E}">
        <p14:creationId xmlns:p14="http://schemas.microsoft.com/office/powerpoint/2010/main" val="52784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07CA7-0F8E-418B-9890-0CF2530FD764}"/>
              </a:ext>
            </a:extLst>
          </p:cNvPr>
          <p:cNvSpPr>
            <a:spLocks noGrp="1"/>
          </p:cNvSpPr>
          <p:nvPr>
            <p:ph type="sldNum" sz="quarter" idx="12"/>
          </p:nvPr>
        </p:nvSpPr>
        <p:spPr/>
        <p:txBody>
          <a:bodyPr/>
          <a:lstStyle/>
          <a:p>
            <a:fld id="{36A7A35A-D830-426C-BB34-F6F7C42F7911}" type="slidenum">
              <a:rPr lang="en-GB" smtClean="0"/>
              <a:t>9</a:t>
            </a:fld>
            <a:endParaRPr lang="en-GB"/>
          </a:p>
        </p:txBody>
      </p:sp>
      <p:pic>
        <p:nvPicPr>
          <p:cNvPr id="4" name="Picture 3">
            <a:extLst>
              <a:ext uri="{FF2B5EF4-FFF2-40B4-BE49-F238E27FC236}">
                <a16:creationId xmlns:a16="http://schemas.microsoft.com/office/drawing/2014/main" id="{527A9CD6-90B5-3D46-9FD0-E850FFDC6CBF}"/>
              </a:ext>
            </a:extLst>
          </p:cNvPr>
          <p:cNvPicPr>
            <a:picLocks noChangeAspect="1"/>
          </p:cNvPicPr>
          <p:nvPr/>
        </p:nvPicPr>
        <p:blipFill>
          <a:blip r:embed="rId3"/>
          <a:stretch>
            <a:fillRect/>
          </a:stretch>
        </p:blipFill>
        <p:spPr>
          <a:xfrm>
            <a:off x="0" y="896537"/>
            <a:ext cx="12192000" cy="5064925"/>
          </a:xfrm>
          <a:prstGeom prst="rect">
            <a:avLst/>
          </a:prstGeom>
        </p:spPr>
      </p:pic>
    </p:spTree>
    <p:extLst>
      <p:ext uri="{BB962C8B-B14F-4D97-AF65-F5344CB8AC3E}">
        <p14:creationId xmlns:p14="http://schemas.microsoft.com/office/powerpoint/2010/main" val="2128298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SU-Powerpoint_Template-Print_A4_FINAL++ (2)">
  <a:themeElements>
    <a:clrScheme name="strategyUnit">
      <a:dk1>
        <a:srgbClr val="2C2825"/>
      </a:dk1>
      <a:lt1>
        <a:srgbClr val="F8BE05"/>
      </a:lt1>
      <a:dk2>
        <a:srgbClr val="2C2825"/>
      </a:dk2>
      <a:lt2>
        <a:srgbClr val="FFFFFE"/>
      </a:lt2>
      <a:accent1>
        <a:srgbClr val="F9BF07"/>
      </a:accent1>
      <a:accent2>
        <a:srgbClr val="5881C1"/>
      </a:accent2>
      <a:accent3>
        <a:srgbClr val="EC6555"/>
      </a:accent3>
      <a:accent4>
        <a:srgbClr val="4C5353"/>
      </a:accent4>
      <a:accent5>
        <a:srgbClr val="899FC0"/>
      </a:accent5>
      <a:accent6>
        <a:srgbClr val="E99289"/>
      </a:accent6>
      <a:hlink>
        <a:srgbClr val="5881C1"/>
      </a:hlink>
      <a:folHlink>
        <a:srgbClr val="5881C1"/>
      </a:folHlink>
    </a:clrScheme>
    <a:fontScheme name="strategyUni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476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47625" cap="sq">
          <a:solidFill>
            <a:schemeClr val="tx1"/>
          </a:solidFill>
          <a:headEnd type="none"/>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rategyUnitSlidepack20170614" id="{D9B9CBED-6897-409F-B7DE-E3654F72D593}" vid="{30F30EE8-6087-453E-A26D-1A33F72669F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MSDN">
      <a:dk1>
        <a:srgbClr val="2E2E2E"/>
      </a:dk1>
      <a:lt1>
        <a:srgbClr val="F2F2F2"/>
      </a:lt1>
      <a:dk2>
        <a:srgbClr val="2E2E2E"/>
      </a:dk2>
      <a:lt2>
        <a:srgbClr val="20D375"/>
      </a:lt2>
      <a:accent1>
        <a:srgbClr val="20D375"/>
      </a:accent1>
      <a:accent2>
        <a:srgbClr val="7BF7DF"/>
      </a:accent2>
      <a:accent3>
        <a:srgbClr val="6BEC7B"/>
      </a:accent3>
      <a:accent4>
        <a:srgbClr val="0AAE8E"/>
      </a:accent4>
      <a:accent5>
        <a:srgbClr val="139723"/>
      </a:accent5>
      <a:accent6>
        <a:srgbClr val="0F693A"/>
      </a:accent6>
      <a:hlink>
        <a:srgbClr val="20D375"/>
      </a:hlink>
      <a:folHlink>
        <a:srgbClr val="7BF7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solidFill>
            <a:schemeClr val="bg2"/>
          </a:solidFill>
        </a:ln>
        <a:effectLst/>
      </a:spPr>
      <a:bodyPr lIns="36000" tIns="36000" rIns="36000" bIns="36000" rtlCol="0" anchor="ctr"/>
      <a:lstStyle>
        <a:defPPr algn="ctr">
          <a:defRPr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DSN – Powerpoint Template and Tips v2" id="{14773D27-64EE-49DF-8E29-17400A91C08B}" vid="{7923683D-0A87-4F70-B5AE-252ED2B0C9F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a91b3d4-503b-4f22-9b84-734ccac11d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5B65B8E61E0F4BB49944590C34287D" ma:contentTypeVersion="18" ma:contentTypeDescription="Create a new document." ma:contentTypeScope="" ma:versionID="c9cca2b8829c19a18ae916fe74bd3466">
  <xsd:schema xmlns:xsd="http://www.w3.org/2001/XMLSchema" xmlns:xs="http://www.w3.org/2001/XMLSchema" xmlns:p="http://schemas.microsoft.com/office/2006/metadata/properties" xmlns:ns3="7a91b3d4-503b-4f22-9b84-734ccac11d62" xmlns:ns4="43c32c61-ba6d-42c8-8076-df6b35948cb1" targetNamespace="http://schemas.microsoft.com/office/2006/metadata/properties" ma:root="true" ma:fieldsID="036680fb9f53c7f9a099bdc0cd099b5d" ns3:_="" ns4:_="">
    <xsd:import namespace="7a91b3d4-503b-4f22-9b84-734ccac11d62"/>
    <xsd:import namespace="43c32c61-ba6d-42c8-8076-df6b35948cb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1b3d4-503b-4f22-9b84-734ccac11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c32c61-ba6d-42c8-8076-df6b35948c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D4439D-0AC0-4BC3-A11A-F7B5D0042590}">
  <ds:schemaRefs>
    <ds:schemaRef ds:uri="http://schemas.microsoft.com/sharepoint/v3/contenttype/forms"/>
  </ds:schemaRefs>
</ds:datastoreItem>
</file>

<file path=customXml/itemProps2.xml><?xml version="1.0" encoding="utf-8"?>
<ds:datastoreItem xmlns:ds="http://schemas.openxmlformats.org/officeDocument/2006/customXml" ds:itemID="{E27681C1-E433-4747-93C0-22BE4B2B65F2}">
  <ds:schemaRefs>
    <ds:schemaRef ds:uri="http://schemas.openxmlformats.org/package/2006/metadata/core-properties"/>
    <ds:schemaRef ds:uri="http://purl.org/dc/terms/"/>
    <ds:schemaRef ds:uri="http://purl.org/dc/elements/1.1/"/>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43c32c61-ba6d-42c8-8076-df6b35948cb1"/>
    <ds:schemaRef ds:uri="7a91b3d4-503b-4f22-9b84-734ccac11d62"/>
    <ds:schemaRef ds:uri="http://purl.org/dc/dcmitype/"/>
  </ds:schemaRefs>
</ds:datastoreItem>
</file>

<file path=customXml/itemProps3.xml><?xml version="1.0" encoding="utf-8"?>
<ds:datastoreItem xmlns:ds="http://schemas.openxmlformats.org/officeDocument/2006/customXml" ds:itemID="{18E5AC0F-3B8E-45A6-BAC9-57B0D8016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91b3d4-503b-4f22-9b84-734ccac11d62"/>
    <ds:schemaRef ds:uri="43c32c61-ba6d-42c8-8076-df6b35948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15333</TotalTime>
  <Words>2419</Words>
  <Application>Microsoft Office PowerPoint</Application>
  <PresentationFormat>Widescreen</PresentationFormat>
  <Paragraphs>354</Paragraphs>
  <Slides>48</Slides>
  <Notes>13</Notes>
  <HiddenSlides>0</HiddenSlides>
  <MMClips>1</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48</vt:i4>
      </vt:variant>
    </vt:vector>
  </HeadingPairs>
  <TitlesOfParts>
    <vt:vector size="66" baseType="lpstr">
      <vt:lpstr>Arial</vt:lpstr>
      <vt:lpstr>BlinkMacSystemFont</vt:lpstr>
      <vt:lpstr>Bradley Hand ITC</vt:lpstr>
      <vt:lpstr>Calibri</vt:lpstr>
      <vt:lpstr>Calibri Light</vt:lpstr>
      <vt:lpstr>Cambria</vt:lpstr>
      <vt:lpstr>Lato</vt:lpstr>
      <vt:lpstr>Lyon Text</vt:lpstr>
      <vt:lpstr>Merriweather</vt:lpstr>
      <vt:lpstr>Segoe UI</vt:lpstr>
      <vt:lpstr>Segoe UI Light</vt:lpstr>
      <vt:lpstr>Times New Roman</vt:lpstr>
      <vt:lpstr>Wingdings</vt:lpstr>
      <vt:lpstr>Office Theme</vt:lpstr>
      <vt:lpstr>3_Office Theme</vt:lpstr>
      <vt:lpstr>TSU-Powerpoint_Template-Print_A4_FINAL++ (2)</vt:lpstr>
      <vt:lpstr>2_Office Theme</vt:lpstr>
      <vt:lpstr>1_Office Theme</vt:lpstr>
      <vt:lpstr>Building Intuition: Analytical Concepts for Leaders</vt:lpstr>
      <vt:lpstr>Timings</vt:lpstr>
      <vt:lpstr>PowerPoint Presentation</vt:lpstr>
      <vt:lpstr>PowerPoint Presentation</vt:lpstr>
      <vt:lpstr>PowerPoint Presentation</vt:lpstr>
      <vt:lpstr>Why?</vt:lpstr>
      <vt:lpstr>PowerPoint Presentation</vt:lpstr>
      <vt:lpstr>PowerPoint Presentation</vt:lpstr>
      <vt:lpstr>PowerPoint Presentation</vt:lpstr>
      <vt:lpstr>PowerPoint Presentation</vt:lpstr>
      <vt:lpstr>Sally Clark &amp; Sudden Infant Death Syndrome (SIDS)</vt:lpstr>
      <vt:lpstr>PowerPoint Presentation</vt:lpstr>
      <vt:lpstr>The 1995 Pill Scare</vt:lpstr>
      <vt:lpstr>PowerPoint Presentation</vt:lpstr>
      <vt:lpstr>Two warm up exercises</vt:lpstr>
      <vt:lpstr>A screening programme</vt:lpstr>
      <vt:lpstr>PowerPoint Presentation</vt:lpstr>
      <vt:lpstr>PowerPoint Presentation</vt:lpstr>
      <vt:lpstr>PowerPoint Presentation</vt:lpstr>
      <vt:lpstr>PowerPoint Presentation</vt:lpstr>
      <vt:lpstr>PowerPoint Presentation</vt:lpstr>
      <vt:lpstr>Chanticleer’s Rooster</vt:lpstr>
      <vt:lpstr>PowerPoint Presentation</vt:lpstr>
      <vt:lpstr>PowerPoint Presentation</vt:lpstr>
      <vt:lpstr>So what does high-quality decision-making look like?</vt:lpstr>
      <vt:lpstr>PowerPoint Presentation</vt:lpstr>
      <vt:lpstr>PowerPoint Presentation</vt:lpstr>
      <vt:lpstr>The Six Dimensions of the Decision Quality Chain</vt:lpstr>
      <vt:lpstr>PowerPoint Presentation</vt:lpstr>
      <vt:lpstr>Our theory</vt:lpstr>
      <vt:lpstr>PowerPoint Presentation</vt:lpstr>
      <vt:lpstr>Subjective Numeracy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 your insights…</vt:lpstr>
      <vt:lpstr>PowerPoint Presentation</vt:lpstr>
      <vt:lpstr>Tips for change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Analytics for Leaders</dc:title>
  <dc:creator>Mohammed Mohammed (Strategy Unit, hosted by MLCSU)</dc:creator>
  <cp:lastModifiedBy>Rachel Caswell (Strategy Unit, hosted by ML)</cp:lastModifiedBy>
  <cp:revision>624</cp:revision>
  <cp:lastPrinted>2024-08-15T12:27:07Z</cp:lastPrinted>
  <dcterms:created xsi:type="dcterms:W3CDTF">2022-05-18T11:15:46Z</dcterms:created>
  <dcterms:modified xsi:type="dcterms:W3CDTF">2024-08-15T13:43:29Z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0x010100275B65B8E61E0F4BB49944590C34287D</vt:lpwstr>
  </property>
</Properties>
</file>